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314" r:id="rId3"/>
    <p:sldId id="311" r:id="rId4"/>
    <p:sldId id="312" r:id="rId5"/>
    <p:sldId id="313" r:id="rId6"/>
    <p:sldId id="316" r:id="rId7"/>
    <p:sldId id="274" r:id="rId8"/>
    <p:sldId id="272" r:id="rId9"/>
    <p:sldId id="317" r:id="rId10"/>
    <p:sldId id="318" r:id="rId11"/>
    <p:sldId id="319" r:id="rId12"/>
    <p:sldId id="322" r:id="rId13"/>
    <p:sldId id="323" r:id="rId14"/>
    <p:sldId id="324" r:id="rId15"/>
    <p:sldId id="325" r:id="rId16"/>
    <p:sldId id="326" r:id="rId17"/>
    <p:sldId id="327" r:id="rId18"/>
    <p:sldId id="328" r:id="rId19"/>
    <p:sldId id="321" r:id="rId20"/>
    <p:sldId id="257" r:id="rId21"/>
    <p:sldId id="259" r:id="rId22"/>
    <p:sldId id="295" r:id="rId23"/>
    <p:sldId id="307" r:id="rId24"/>
    <p:sldId id="309" r:id="rId25"/>
    <p:sldId id="31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0000"/>
    <a:srgbClr val="FDFA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624B93-B898-E640-8184-A5343231DB66}" v="73" dt="2024-06-14T23:23:33.2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/>
    <p:restoredTop sz="96292"/>
  </p:normalViewPr>
  <p:slideViewPr>
    <p:cSldViewPr snapToGrid="0">
      <p:cViewPr varScale="1">
        <p:scale>
          <a:sx n="151" d="100"/>
          <a:sy n="151" d="100"/>
        </p:scale>
        <p:origin x="156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nnell, Lee" userId="d43f44a7-d5bd-4474-a38f-bf39efa8752e" providerId="ADAL" clId="{43624B93-B898-E640-8184-A5343231DB66}"/>
    <pc:docChg chg="undo custSel addSld delSld modSld sldOrd">
      <pc:chgData name="Pinnell, Lee" userId="d43f44a7-d5bd-4474-a38f-bf39efa8752e" providerId="ADAL" clId="{43624B93-B898-E640-8184-A5343231DB66}" dt="2024-06-16T21:58:20.444" v="4379" actId="2696"/>
      <pc:docMkLst>
        <pc:docMk/>
      </pc:docMkLst>
      <pc:sldChg chg="addSp modSp mod">
        <pc:chgData name="Pinnell, Lee" userId="d43f44a7-d5bd-4474-a38f-bf39efa8752e" providerId="ADAL" clId="{43624B93-B898-E640-8184-A5343231DB66}" dt="2024-06-14T16:37:03.600" v="118" actId="1076"/>
        <pc:sldMkLst>
          <pc:docMk/>
          <pc:sldMk cId="1831544048" sldId="256"/>
        </pc:sldMkLst>
        <pc:spChg chg="add mod">
          <ac:chgData name="Pinnell, Lee" userId="d43f44a7-d5bd-4474-a38f-bf39efa8752e" providerId="ADAL" clId="{43624B93-B898-E640-8184-A5343231DB66}" dt="2024-06-14T16:37:03.600" v="118" actId="1076"/>
          <ac:spMkLst>
            <pc:docMk/>
            <pc:sldMk cId="1831544048" sldId="256"/>
            <ac:spMk id="2" creationId="{5FB9CFDA-5C5A-AC94-90E8-AA42998326E9}"/>
          </ac:spMkLst>
        </pc:spChg>
        <pc:spChg chg="mod">
          <ac:chgData name="Pinnell, Lee" userId="d43f44a7-d5bd-4474-a38f-bf39efa8752e" providerId="ADAL" clId="{43624B93-B898-E640-8184-A5343231DB66}" dt="2024-06-14T15:55:06.458" v="64" actId="6559"/>
          <ac:spMkLst>
            <pc:docMk/>
            <pc:sldMk cId="1831544048" sldId="256"/>
            <ac:spMk id="5" creationId="{623BF908-4846-29CB-4909-C1E02AF942B5}"/>
          </ac:spMkLst>
        </pc:spChg>
        <pc:spChg chg="mod">
          <ac:chgData name="Pinnell, Lee" userId="d43f44a7-d5bd-4474-a38f-bf39efa8752e" providerId="ADAL" clId="{43624B93-B898-E640-8184-A5343231DB66}" dt="2024-06-14T16:36:28.777" v="100" actId="1076"/>
          <ac:spMkLst>
            <pc:docMk/>
            <pc:sldMk cId="1831544048" sldId="256"/>
            <ac:spMk id="6" creationId="{804CD55F-633E-AA37-0EE6-D2B867A4B877}"/>
          </ac:spMkLst>
        </pc:spChg>
      </pc:sldChg>
      <pc:sldChg chg="addSp modSp mod">
        <pc:chgData name="Pinnell, Lee" userId="d43f44a7-d5bd-4474-a38f-bf39efa8752e" providerId="ADAL" clId="{43624B93-B898-E640-8184-A5343231DB66}" dt="2024-06-14T16:56:16.537" v="463" actId="1076"/>
        <pc:sldMkLst>
          <pc:docMk/>
          <pc:sldMk cId="2951566819" sldId="257"/>
        </pc:sldMkLst>
        <pc:spChg chg="add mod">
          <ac:chgData name="Pinnell, Lee" userId="d43f44a7-d5bd-4474-a38f-bf39efa8752e" providerId="ADAL" clId="{43624B93-B898-E640-8184-A5343231DB66}" dt="2024-06-14T16:55:50.818" v="441" actId="313"/>
          <ac:spMkLst>
            <pc:docMk/>
            <pc:sldMk cId="2951566819" sldId="257"/>
            <ac:spMk id="3" creationId="{B34E33B6-FB61-C391-1748-DD9584A712B1}"/>
          </ac:spMkLst>
        </pc:spChg>
        <pc:spChg chg="mod">
          <ac:chgData name="Pinnell, Lee" userId="d43f44a7-d5bd-4474-a38f-bf39efa8752e" providerId="ADAL" clId="{43624B93-B898-E640-8184-A5343231DB66}" dt="2024-06-14T16:56:16.537" v="463" actId="1076"/>
          <ac:spMkLst>
            <pc:docMk/>
            <pc:sldMk cId="2951566819" sldId="257"/>
            <ac:spMk id="4" creationId="{E570D8CE-1EC7-7C04-BB45-EF09C3AD9524}"/>
          </ac:spMkLst>
        </pc:spChg>
        <pc:spChg chg="mod">
          <ac:chgData name="Pinnell, Lee" userId="d43f44a7-d5bd-4474-a38f-bf39efa8752e" providerId="ADAL" clId="{43624B93-B898-E640-8184-A5343231DB66}" dt="2024-06-14T16:54:10.941" v="361" actId="114"/>
          <ac:spMkLst>
            <pc:docMk/>
            <pc:sldMk cId="2951566819" sldId="257"/>
            <ac:spMk id="7" creationId="{82748103-A79C-ED31-1982-153BA13A275B}"/>
          </ac:spMkLst>
        </pc:spChg>
        <pc:picChg chg="mod">
          <ac:chgData name="Pinnell, Lee" userId="d43f44a7-d5bd-4474-a38f-bf39efa8752e" providerId="ADAL" clId="{43624B93-B898-E640-8184-A5343231DB66}" dt="2024-06-14T16:56:08.647" v="460" actId="1076"/>
          <ac:picMkLst>
            <pc:docMk/>
            <pc:sldMk cId="2951566819" sldId="257"/>
            <ac:picMk id="1028" creationId="{7F64A3A0-8E06-FEFB-096C-D4B633F1FA57}"/>
          </ac:picMkLst>
        </pc:picChg>
        <pc:cxnChg chg="mod">
          <ac:chgData name="Pinnell, Lee" userId="d43f44a7-d5bd-4474-a38f-bf39efa8752e" providerId="ADAL" clId="{43624B93-B898-E640-8184-A5343231DB66}" dt="2024-06-14T16:55:18.828" v="400" actId="14100"/>
          <ac:cxnSpMkLst>
            <pc:docMk/>
            <pc:sldMk cId="2951566819" sldId="257"/>
            <ac:cxnSpMk id="8" creationId="{96D06560-5FBA-8FD2-42A3-64CA0084FD43}"/>
          </ac:cxnSpMkLst>
        </pc:cxnChg>
        <pc:cxnChg chg="add mod">
          <ac:chgData name="Pinnell, Lee" userId="d43f44a7-d5bd-4474-a38f-bf39efa8752e" providerId="ADAL" clId="{43624B93-B898-E640-8184-A5343231DB66}" dt="2024-06-14T16:56:13.260" v="462" actId="14100"/>
          <ac:cxnSpMkLst>
            <pc:docMk/>
            <pc:sldMk cId="2951566819" sldId="257"/>
            <ac:cxnSpMk id="9" creationId="{5329F5A0-DA5E-6592-0D27-0FD51CE7BD3A}"/>
          </ac:cxnSpMkLst>
        </pc:cxnChg>
      </pc:sldChg>
      <pc:sldChg chg="modSp add del mod">
        <pc:chgData name="Pinnell, Lee" userId="d43f44a7-d5bd-4474-a38f-bf39efa8752e" providerId="ADAL" clId="{43624B93-B898-E640-8184-A5343231DB66}" dt="2024-06-16T21:50:05.559" v="4375" actId="2696"/>
        <pc:sldMkLst>
          <pc:docMk/>
          <pc:sldMk cId="469920471" sldId="258"/>
        </pc:sldMkLst>
        <pc:spChg chg="mod">
          <ac:chgData name="Pinnell, Lee" userId="d43f44a7-d5bd-4474-a38f-bf39efa8752e" providerId="ADAL" clId="{43624B93-B898-E640-8184-A5343231DB66}" dt="2024-06-14T17:08:06.025" v="957" actId="20577"/>
          <ac:spMkLst>
            <pc:docMk/>
            <pc:sldMk cId="469920471" sldId="258"/>
            <ac:spMk id="2" creationId="{782C4C38-0B98-A2A4-432C-C0A9D7F67CEE}"/>
          </ac:spMkLst>
        </pc:spChg>
      </pc:sldChg>
      <pc:sldChg chg="modSp mod">
        <pc:chgData name="Pinnell, Lee" userId="d43f44a7-d5bd-4474-a38f-bf39efa8752e" providerId="ADAL" clId="{43624B93-B898-E640-8184-A5343231DB66}" dt="2024-06-16T21:57:12.431" v="4378" actId="1076"/>
        <pc:sldMkLst>
          <pc:docMk/>
          <pc:sldMk cId="1899800483" sldId="259"/>
        </pc:sldMkLst>
        <pc:spChg chg="mod">
          <ac:chgData name="Pinnell, Lee" userId="d43f44a7-d5bd-4474-a38f-bf39efa8752e" providerId="ADAL" clId="{43624B93-B898-E640-8184-A5343231DB66}" dt="2024-06-16T21:57:12.431" v="4378" actId="1076"/>
          <ac:spMkLst>
            <pc:docMk/>
            <pc:sldMk cId="1899800483" sldId="259"/>
            <ac:spMk id="4" creationId="{5207E3AA-9D58-6BB2-D4F1-9DE552F5117B}"/>
          </ac:spMkLst>
        </pc:spChg>
      </pc:sldChg>
      <pc:sldChg chg="add del">
        <pc:chgData name="Pinnell, Lee" userId="d43f44a7-d5bd-4474-a38f-bf39efa8752e" providerId="ADAL" clId="{43624B93-B898-E640-8184-A5343231DB66}" dt="2024-06-16T21:50:05.559" v="4375" actId="2696"/>
        <pc:sldMkLst>
          <pc:docMk/>
          <pc:sldMk cId="490268697" sldId="260"/>
        </pc:sldMkLst>
      </pc:sldChg>
      <pc:sldChg chg="add del">
        <pc:chgData name="Pinnell, Lee" userId="d43f44a7-d5bd-4474-a38f-bf39efa8752e" providerId="ADAL" clId="{43624B93-B898-E640-8184-A5343231DB66}" dt="2024-06-16T21:50:05.559" v="4375" actId="2696"/>
        <pc:sldMkLst>
          <pc:docMk/>
          <pc:sldMk cId="1744978039" sldId="267"/>
        </pc:sldMkLst>
      </pc:sldChg>
      <pc:sldChg chg="modSp add del mod ord">
        <pc:chgData name="Pinnell, Lee" userId="d43f44a7-d5bd-4474-a38f-bf39efa8752e" providerId="ADAL" clId="{43624B93-B898-E640-8184-A5343231DB66}" dt="2024-06-16T21:50:11.857" v="4376" actId="2696"/>
        <pc:sldMkLst>
          <pc:docMk/>
          <pc:sldMk cId="2347199548" sldId="270"/>
        </pc:sldMkLst>
        <pc:spChg chg="mod">
          <ac:chgData name="Pinnell, Lee" userId="d43f44a7-d5bd-4474-a38f-bf39efa8752e" providerId="ADAL" clId="{43624B93-B898-E640-8184-A5343231DB66}" dt="2024-06-14T17:07:50.050" v="950" actId="20577"/>
          <ac:spMkLst>
            <pc:docMk/>
            <pc:sldMk cId="2347199548" sldId="270"/>
            <ac:spMk id="2" creationId="{823377EC-8D5C-8B7E-9BEA-0866C2DB61C5}"/>
          </ac:spMkLst>
        </pc:spChg>
      </pc:sldChg>
      <pc:sldChg chg="add">
        <pc:chgData name="Pinnell, Lee" userId="d43f44a7-d5bd-4474-a38f-bf39efa8752e" providerId="ADAL" clId="{43624B93-B898-E640-8184-A5343231DB66}" dt="2024-06-14T17:10:55.708" v="961"/>
        <pc:sldMkLst>
          <pc:docMk/>
          <pc:sldMk cId="4109459158" sldId="272"/>
        </pc:sldMkLst>
      </pc:sldChg>
      <pc:sldChg chg="add">
        <pc:chgData name="Pinnell, Lee" userId="d43f44a7-d5bd-4474-a38f-bf39efa8752e" providerId="ADAL" clId="{43624B93-B898-E640-8184-A5343231DB66}" dt="2024-06-14T17:10:20.288" v="960"/>
        <pc:sldMkLst>
          <pc:docMk/>
          <pc:sldMk cId="1869069764" sldId="274"/>
        </pc:sldMkLst>
      </pc:sldChg>
      <pc:sldChg chg="modSp add del mod">
        <pc:chgData name="Pinnell, Lee" userId="d43f44a7-d5bd-4474-a38f-bf39efa8752e" providerId="ADAL" clId="{43624B93-B898-E640-8184-A5343231DB66}" dt="2024-06-14T17:13:56.810" v="1039" actId="2696"/>
        <pc:sldMkLst>
          <pc:docMk/>
          <pc:sldMk cId="1481561361" sldId="289"/>
        </pc:sldMkLst>
        <pc:picChg chg="mod">
          <ac:chgData name="Pinnell, Lee" userId="d43f44a7-d5bd-4474-a38f-bf39efa8752e" providerId="ADAL" clId="{43624B93-B898-E640-8184-A5343231DB66}" dt="2024-06-14T17:13:32.345" v="1015" actId="1076"/>
          <ac:picMkLst>
            <pc:docMk/>
            <pc:sldMk cId="1481561361" sldId="289"/>
            <ac:picMk id="2" creationId="{A9AC60B8-FBA4-6AC3-BFC9-6ADF6A2F8C33}"/>
          </ac:picMkLst>
        </pc:picChg>
      </pc:sldChg>
      <pc:sldChg chg="del">
        <pc:chgData name="Pinnell, Lee" userId="d43f44a7-d5bd-4474-a38f-bf39efa8752e" providerId="ADAL" clId="{43624B93-B898-E640-8184-A5343231DB66}" dt="2024-06-14T17:42:48.201" v="1548" actId="2696"/>
        <pc:sldMkLst>
          <pc:docMk/>
          <pc:sldMk cId="3714939675" sldId="294"/>
        </pc:sldMkLst>
      </pc:sldChg>
      <pc:sldChg chg="del">
        <pc:chgData name="Pinnell, Lee" userId="d43f44a7-d5bd-4474-a38f-bf39efa8752e" providerId="ADAL" clId="{43624B93-B898-E640-8184-A5343231DB66}" dt="2024-06-14T17:42:43.989" v="1547" actId="2696"/>
        <pc:sldMkLst>
          <pc:docMk/>
          <pc:sldMk cId="947510118" sldId="303"/>
        </pc:sldMkLst>
      </pc:sldChg>
      <pc:sldChg chg="del">
        <pc:chgData name="Pinnell, Lee" userId="d43f44a7-d5bd-4474-a38f-bf39efa8752e" providerId="ADAL" clId="{43624B93-B898-E640-8184-A5343231DB66}" dt="2024-06-14T17:42:51.196" v="1549" actId="2696"/>
        <pc:sldMkLst>
          <pc:docMk/>
          <pc:sldMk cId="2343476006" sldId="304"/>
        </pc:sldMkLst>
      </pc:sldChg>
      <pc:sldChg chg="modSp del mod">
        <pc:chgData name="Pinnell, Lee" userId="d43f44a7-d5bd-4474-a38f-bf39efa8752e" providerId="ADAL" clId="{43624B93-B898-E640-8184-A5343231DB66}" dt="2024-06-16T21:58:20.444" v="4379" actId="2696"/>
        <pc:sldMkLst>
          <pc:docMk/>
          <pc:sldMk cId="4065321755" sldId="305"/>
        </pc:sldMkLst>
        <pc:spChg chg="mod">
          <ac:chgData name="Pinnell, Lee" userId="d43f44a7-d5bd-4474-a38f-bf39efa8752e" providerId="ADAL" clId="{43624B93-B898-E640-8184-A5343231DB66}" dt="2024-06-14T17:43:11.002" v="1567" actId="20577"/>
          <ac:spMkLst>
            <pc:docMk/>
            <pc:sldMk cId="4065321755" sldId="305"/>
            <ac:spMk id="2" creationId="{267670D6-15AC-E2E3-48B5-43CA91B8DA9F}"/>
          </ac:spMkLst>
        </pc:spChg>
      </pc:sldChg>
      <pc:sldChg chg="delSp del mod">
        <pc:chgData name="Pinnell, Lee" userId="d43f44a7-d5bd-4474-a38f-bf39efa8752e" providerId="ADAL" clId="{43624B93-B898-E640-8184-A5343231DB66}" dt="2024-06-14T17:44:37.815" v="1584" actId="2696"/>
        <pc:sldMkLst>
          <pc:docMk/>
          <pc:sldMk cId="2414049497" sldId="306"/>
        </pc:sldMkLst>
        <pc:picChg chg="del">
          <ac:chgData name="Pinnell, Lee" userId="d43f44a7-d5bd-4474-a38f-bf39efa8752e" providerId="ADAL" clId="{43624B93-B898-E640-8184-A5343231DB66}" dt="2024-06-14T17:44:31.283" v="1583" actId="478"/>
          <ac:picMkLst>
            <pc:docMk/>
            <pc:sldMk cId="2414049497" sldId="306"/>
            <ac:picMk id="5" creationId="{19E9E1C2-E52E-E9EC-8090-EE2B92CA7F15}"/>
          </ac:picMkLst>
        </pc:picChg>
      </pc:sldChg>
      <pc:sldChg chg="delSp modSp mod">
        <pc:chgData name="Pinnell, Lee" userId="d43f44a7-d5bd-4474-a38f-bf39efa8752e" providerId="ADAL" clId="{43624B93-B898-E640-8184-A5343231DB66}" dt="2024-06-14T17:44:26.891" v="1582" actId="6549"/>
        <pc:sldMkLst>
          <pc:docMk/>
          <pc:sldMk cId="3282924522" sldId="307"/>
        </pc:sldMkLst>
        <pc:spChg chg="del mod">
          <ac:chgData name="Pinnell, Lee" userId="d43f44a7-d5bd-4474-a38f-bf39efa8752e" providerId="ADAL" clId="{43624B93-B898-E640-8184-A5343231DB66}" dt="2024-06-14T17:44:25.786" v="1581" actId="478"/>
          <ac:spMkLst>
            <pc:docMk/>
            <pc:sldMk cId="3282924522" sldId="307"/>
            <ac:spMk id="2" creationId="{0DF4D436-97AA-8CA2-53DE-C5684E4C6647}"/>
          </ac:spMkLst>
        </pc:spChg>
        <pc:spChg chg="mod">
          <ac:chgData name="Pinnell, Lee" userId="d43f44a7-d5bd-4474-a38f-bf39efa8752e" providerId="ADAL" clId="{43624B93-B898-E640-8184-A5343231DB66}" dt="2024-06-14T17:44:26.891" v="1582" actId="6549"/>
          <ac:spMkLst>
            <pc:docMk/>
            <pc:sldMk cId="3282924522" sldId="307"/>
            <ac:spMk id="3" creationId="{B73E9C1A-A430-C019-700D-E30522A1AEA6}"/>
          </ac:spMkLst>
        </pc:spChg>
        <pc:spChg chg="mod">
          <ac:chgData name="Pinnell, Lee" userId="d43f44a7-d5bd-4474-a38f-bf39efa8752e" providerId="ADAL" clId="{43624B93-B898-E640-8184-A5343231DB66}" dt="2024-06-14T17:44:04.880" v="1573" actId="20577"/>
          <ac:spMkLst>
            <pc:docMk/>
            <pc:sldMk cId="3282924522" sldId="307"/>
            <ac:spMk id="6" creationId="{02E11ADC-9414-ADAB-E644-1D337EBDC0C4}"/>
          </ac:spMkLst>
        </pc:spChg>
        <pc:picChg chg="del">
          <ac:chgData name="Pinnell, Lee" userId="d43f44a7-d5bd-4474-a38f-bf39efa8752e" providerId="ADAL" clId="{43624B93-B898-E640-8184-A5343231DB66}" dt="2024-06-14T17:43:59.252" v="1568" actId="478"/>
          <ac:picMkLst>
            <pc:docMk/>
            <pc:sldMk cId="3282924522" sldId="307"/>
            <ac:picMk id="5" creationId="{1907206C-99D2-FA81-DAA4-D38FF6BFF31D}"/>
          </ac:picMkLst>
        </pc:picChg>
      </pc:sldChg>
      <pc:sldChg chg="del">
        <pc:chgData name="Pinnell, Lee" userId="d43f44a7-d5bd-4474-a38f-bf39efa8752e" providerId="ADAL" clId="{43624B93-B898-E640-8184-A5343231DB66}" dt="2024-06-14T23:23:00.551" v="4356" actId="2696"/>
        <pc:sldMkLst>
          <pc:docMk/>
          <pc:sldMk cId="491229073" sldId="308"/>
        </pc:sldMkLst>
      </pc:sldChg>
      <pc:sldChg chg="addSp modSp mod modAnim">
        <pc:chgData name="Pinnell, Lee" userId="d43f44a7-d5bd-4474-a38f-bf39efa8752e" providerId="ADAL" clId="{43624B93-B898-E640-8184-A5343231DB66}" dt="2024-06-14T23:23:37.368" v="4374" actId="1076"/>
        <pc:sldMkLst>
          <pc:docMk/>
          <pc:sldMk cId="1499500788" sldId="310"/>
        </pc:sldMkLst>
        <pc:spChg chg="add mod">
          <ac:chgData name="Pinnell, Lee" userId="d43f44a7-d5bd-4474-a38f-bf39efa8752e" providerId="ADAL" clId="{43624B93-B898-E640-8184-A5343231DB66}" dt="2024-06-14T23:23:37.368" v="4374" actId="1076"/>
          <ac:spMkLst>
            <pc:docMk/>
            <pc:sldMk cId="1499500788" sldId="310"/>
            <ac:spMk id="2" creationId="{3CF05A31-2329-FAFD-34E6-7D85BC57DC09}"/>
          </ac:spMkLst>
        </pc:spChg>
      </pc:sldChg>
      <pc:sldChg chg="addSp delSp modSp new mod modAnim">
        <pc:chgData name="Pinnell, Lee" userId="d43f44a7-d5bd-4474-a38f-bf39efa8752e" providerId="ADAL" clId="{43624B93-B898-E640-8184-A5343231DB66}" dt="2024-06-14T16:52:37.831" v="347" actId="14100"/>
        <pc:sldMkLst>
          <pc:docMk/>
          <pc:sldMk cId="1080343098" sldId="311"/>
        </pc:sldMkLst>
        <pc:spChg chg="del">
          <ac:chgData name="Pinnell, Lee" userId="d43f44a7-d5bd-4474-a38f-bf39efa8752e" providerId="ADAL" clId="{43624B93-B898-E640-8184-A5343231DB66}" dt="2024-06-14T16:37:14.544" v="120" actId="478"/>
          <ac:spMkLst>
            <pc:docMk/>
            <pc:sldMk cId="1080343098" sldId="311"/>
            <ac:spMk id="2" creationId="{0C690CCA-5FE1-0A22-DC05-F17FB2173492}"/>
          </ac:spMkLst>
        </pc:spChg>
        <pc:spChg chg="del">
          <ac:chgData name="Pinnell, Lee" userId="d43f44a7-d5bd-4474-a38f-bf39efa8752e" providerId="ADAL" clId="{43624B93-B898-E640-8184-A5343231DB66}" dt="2024-06-14T16:37:15.683" v="121" actId="478"/>
          <ac:spMkLst>
            <pc:docMk/>
            <pc:sldMk cId="1080343098" sldId="311"/>
            <ac:spMk id="3" creationId="{575A5D14-EA12-8353-121B-EF9C2E666C4B}"/>
          </ac:spMkLst>
        </pc:spChg>
        <pc:spChg chg="add del mod">
          <ac:chgData name="Pinnell, Lee" userId="d43f44a7-d5bd-4474-a38f-bf39efa8752e" providerId="ADAL" clId="{43624B93-B898-E640-8184-A5343231DB66}" dt="2024-06-14T16:49:11.273" v="135" actId="478"/>
          <ac:spMkLst>
            <pc:docMk/>
            <pc:sldMk cId="1080343098" sldId="311"/>
            <ac:spMk id="5" creationId="{B26D41B5-65EC-2809-083D-AADCD189E21D}"/>
          </ac:spMkLst>
        </pc:spChg>
        <pc:spChg chg="add mod">
          <ac:chgData name="Pinnell, Lee" userId="d43f44a7-d5bd-4474-a38f-bf39efa8752e" providerId="ADAL" clId="{43624B93-B898-E640-8184-A5343231DB66}" dt="2024-06-14T16:52:37.831" v="347" actId="14100"/>
          <ac:spMkLst>
            <pc:docMk/>
            <pc:sldMk cId="1080343098" sldId="311"/>
            <ac:spMk id="6" creationId="{E964B532-79A1-F2B4-AD01-E8C30F98DFF5}"/>
          </ac:spMkLst>
        </pc:spChg>
        <pc:picChg chg="add mod">
          <ac:chgData name="Pinnell, Lee" userId="d43f44a7-d5bd-4474-a38f-bf39efa8752e" providerId="ADAL" clId="{43624B93-B898-E640-8184-A5343231DB66}" dt="2024-06-14T16:50:49.880" v="180" actId="1076"/>
          <ac:picMkLst>
            <pc:docMk/>
            <pc:sldMk cId="1080343098" sldId="311"/>
            <ac:picMk id="4" creationId="{848424B9-B02D-70E1-E978-4BBB4F7E7E2B}"/>
          </ac:picMkLst>
        </pc:picChg>
      </pc:sldChg>
      <pc:sldChg chg="addSp delSp modSp add mod">
        <pc:chgData name="Pinnell, Lee" userId="d43f44a7-d5bd-4474-a38f-bf39efa8752e" providerId="ADAL" clId="{43624B93-B898-E640-8184-A5343231DB66}" dt="2024-06-14T16:48:46.847" v="130" actId="1076"/>
        <pc:sldMkLst>
          <pc:docMk/>
          <pc:sldMk cId="2836074718" sldId="312"/>
        </pc:sldMkLst>
        <pc:picChg chg="add mod">
          <ac:chgData name="Pinnell, Lee" userId="d43f44a7-d5bd-4474-a38f-bf39efa8752e" providerId="ADAL" clId="{43624B93-B898-E640-8184-A5343231DB66}" dt="2024-06-14T16:48:46.847" v="130" actId="1076"/>
          <ac:picMkLst>
            <pc:docMk/>
            <pc:sldMk cId="2836074718" sldId="312"/>
            <ac:picMk id="2" creationId="{F4D06038-644F-ED9B-288B-B6D881C57E12}"/>
          </ac:picMkLst>
        </pc:picChg>
        <pc:picChg chg="del">
          <ac:chgData name="Pinnell, Lee" userId="d43f44a7-d5bd-4474-a38f-bf39efa8752e" providerId="ADAL" clId="{43624B93-B898-E640-8184-A5343231DB66}" dt="2024-06-14T16:43:06.436" v="128" actId="478"/>
          <ac:picMkLst>
            <pc:docMk/>
            <pc:sldMk cId="2836074718" sldId="312"/>
            <ac:picMk id="4" creationId="{848424B9-B02D-70E1-E978-4BBB4F7E7E2B}"/>
          </ac:picMkLst>
        </pc:picChg>
      </pc:sldChg>
      <pc:sldChg chg="addSp delSp modSp add mod">
        <pc:chgData name="Pinnell, Lee" userId="d43f44a7-d5bd-4474-a38f-bf39efa8752e" providerId="ADAL" clId="{43624B93-B898-E640-8184-A5343231DB66}" dt="2024-06-14T16:52:59.388" v="350"/>
        <pc:sldMkLst>
          <pc:docMk/>
          <pc:sldMk cId="541807741" sldId="313"/>
        </pc:sldMkLst>
        <pc:picChg chg="del">
          <ac:chgData name="Pinnell, Lee" userId="d43f44a7-d5bd-4474-a38f-bf39efa8752e" providerId="ADAL" clId="{43624B93-B898-E640-8184-A5343231DB66}" dt="2024-06-14T16:52:59.017" v="349" actId="478"/>
          <ac:picMkLst>
            <pc:docMk/>
            <pc:sldMk cId="541807741" sldId="313"/>
            <ac:picMk id="2" creationId="{F4D06038-644F-ED9B-288B-B6D881C57E12}"/>
          </ac:picMkLst>
        </pc:picChg>
        <pc:picChg chg="add mod">
          <ac:chgData name="Pinnell, Lee" userId="d43f44a7-d5bd-4474-a38f-bf39efa8752e" providerId="ADAL" clId="{43624B93-B898-E640-8184-A5343231DB66}" dt="2024-06-14T16:52:59.388" v="350"/>
          <ac:picMkLst>
            <pc:docMk/>
            <pc:sldMk cId="541807741" sldId="313"/>
            <ac:picMk id="3" creationId="{B069B4C1-645C-CC82-186D-09BB5CEB91C0}"/>
          </ac:picMkLst>
        </pc:picChg>
      </pc:sldChg>
      <pc:sldChg chg="addSp delSp modSp add mod">
        <pc:chgData name="Pinnell, Lee" userId="d43f44a7-d5bd-4474-a38f-bf39efa8752e" providerId="ADAL" clId="{43624B93-B898-E640-8184-A5343231DB66}" dt="2024-06-14T17:03:21.085" v="906" actId="20577"/>
        <pc:sldMkLst>
          <pc:docMk/>
          <pc:sldMk cId="1351428880" sldId="314"/>
        </pc:sldMkLst>
        <pc:spChg chg="del">
          <ac:chgData name="Pinnell, Lee" userId="d43f44a7-d5bd-4474-a38f-bf39efa8752e" providerId="ADAL" clId="{43624B93-B898-E640-8184-A5343231DB66}" dt="2024-06-14T16:57:05.927" v="497" actId="478"/>
          <ac:spMkLst>
            <pc:docMk/>
            <pc:sldMk cId="1351428880" sldId="314"/>
            <ac:spMk id="2" creationId="{5FB9CFDA-5C5A-AC94-90E8-AA42998326E9}"/>
          </ac:spMkLst>
        </pc:spChg>
        <pc:spChg chg="add mod">
          <ac:chgData name="Pinnell, Lee" userId="d43f44a7-d5bd-4474-a38f-bf39efa8752e" providerId="ADAL" clId="{43624B93-B898-E640-8184-A5343231DB66}" dt="2024-06-14T17:03:21.085" v="906" actId="20577"/>
          <ac:spMkLst>
            <pc:docMk/>
            <pc:sldMk cId="1351428880" sldId="314"/>
            <ac:spMk id="3" creationId="{A5BD7878-81B8-25AB-A73D-136F56E7D846}"/>
          </ac:spMkLst>
        </pc:spChg>
        <pc:spChg chg="mod">
          <ac:chgData name="Pinnell, Lee" userId="d43f44a7-d5bd-4474-a38f-bf39efa8752e" providerId="ADAL" clId="{43624B93-B898-E640-8184-A5343231DB66}" dt="2024-06-14T16:57:02.250" v="495" actId="122"/>
          <ac:spMkLst>
            <pc:docMk/>
            <pc:sldMk cId="1351428880" sldId="314"/>
            <ac:spMk id="5" creationId="{623BF908-4846-29CB-4909-C1E02AF942B5}"/>
          </ac:spMkLst>
        </pc:spChg>
        <pc:spChg chg="del">
          <ac:chgData name="Pinnell, Lee" userId="d43f44a7-d5bd-4474-a38f-bf39efa8752e" providerId="ADAL" clId="{43624B93-B898-E640-8184-A5343231DB66}" dt="2024-06-14T16:57:04.363" v="496" actId="478"/>
          <ac:spMkLst>
            <pc:docMk/>
            <pc:sldMk cId="1351428880" sldId="314"/>
            <ac:spMk id="6" creationId="{804CD55F-633E-AA37-0EE6-D2B867A4B877}"/>
          </ac:spMkLst>
        </pc:spChg>
      </pc:sldChg>
      <pc:sldChg chg="add del">
        <pc:chgData name="Pinnell, Lee" userId="d43f44a7-d5bd-4474-a38f-bf39efa8752e" providerId="ADAL" clId="{43624B93-B898-E640-8184-A5343231DB66}" dt="2024-06-16T21:50:05.559" v="4375" actId="2696"/>
        <pc:sldMkLst>
          <pc:docMk/>
          <pc:sldMk cId="2269841283" sldId="315"/>
        </pc:sldMkLst>
      </pc:sldChg>
      <pc:sldChg chg="add">
        <pc:chgData name="Pinnell, Lee" userId="d43f44a7-d5bd-4474-a38f-bf39efa8752e" providerId="ADAL" clId="{43624B93-B898-E640-8184-A5343231DB66}" dt="2024-06-14T17:10:09.508" v="959"/>
        <pc:sldMkLst>
          <pc:docMk/>
          <pc:sldMk cId="117931567" sldId="316"/>
        </pc:sldMkLst>
      </pc:sldChg>
      <pc:sldChg chg="modSp add del mod">
        <pc:chgData name="Pinnell, Lee" userId="d43f44a7-d5bd-4474-a38f-bf39efa8752e" providerId="ADAL" clId="{43624B93-B898-E640-8184-A5343231DB66}" dt="2024-06-14T17:08:29.162" v="958" actId="2696"/>
        <pc:sldMkLst>
          <pc:docMk/>
          <pc:sldMk cId="1617631131" sldId="316"/>
        </pc:sldMkLst>
        <pc:spChg chg="mod">
          <ac:chgData name="Pinnell, Lee" userId="d43f44a7-d5bd-4474-a38f-bf39efa8752e" providerId="ADAL" clId="{43624B93-B898-E640-8184-A5343231DB66}" dt="2024-06-14T17:06:18.223" v="917" actId="20577"/>
          <ac:spMkLst>
            <pc:docMk/>
            <pc:sldMk cId="1617631131" sldId="316"/>
            <ac:spMk id="2" creationId="{7D2F43D3-637A-4E23-1F68-7B7B8FB6A163}"/>
          </ac:spMkLst>
        </pc:spChg>
      </pc:sldChg>
      <pc:sldChg chg="addSp delSp modSp add mod">
        <pc:chgData name="Pinnell, Lee" userId="d43f44a7-d5bd-4474-a38f-bf39efa8752e" providerId="ADAL" clId="{43624B93-B898-E640-8184-A5343231DB66}" dt="2024-06-14T17:13:53.151" v="1038" actId="1036"/>
        <pc:sldMkLst>
          <pc:docMk/>
          <pc:sldMk cId="3693096790" sldId="317"/>
        </pc:sldMkLst>
        <pc:spChg chg="mod">
          <ac:chgData name="Pinnell, Lee" userId="d43f44a7-d5bd-4474-a38f-bf39efa8752e" providerId="ADAL" clId="{43624B93-B898-E640-8184-A5343231DB66}" dt="2024-06-14T17:13:18.144" v="1013" actId="20577"/>
          <ac:spMkLst>
            <pc:docMk/>
            <pc:sldMk cId="3693096790" sldId="317"/>
            <ac:spMk id="3" creationId="{259A5023-7ECD-EC3D-6CF0-0830EC9E041B}"/>
          </ac:spMkLst>
        </pc:spChg>
        <pc:spChg chg="del">
          <ac:chgData name="Pinnell, Lee" userId="d43f44a7-d5bd-4474-a38f-bf39efa8752e" providerId="ADAL" clId="{43624B93-B898-E640-8184-A5343231DB66}" dt="2024-06-14T17:13:24.415" v="1014" actId="478"/>
          <ac:spMkLst>
            <pc:docMk/>
            <pc:sldMk cId="3693096790" sldId="317"/>
            <ac:spMk id="4" creationId="{8F0C514C-FD8F-256B-B38E-A9CE5FBCEE55}"/>
          </ac:spMkLst>
        </pc:spChg>
        <pc:spChg chg="add mod">
          <ac:chgData name="Pinnell, Lee" userId="d43f44a7-d5bd-4474-a38f-bf39efa8752e" providerId="ADAL" clId="{43624B93-B898-E640-8184-A5343231DB66}" dt="2024-06-14T17:13:50.121" v="1031" actId="1076"/>
          <ac:spMkLst>
            <pc:docMk/>
            <pc:sldMk cId="3693096790" sldId="317"/>
            <ac:spMk id="5" creationId="{BCABDA3E-3DC6-53F6-D608-6C81FDCD5F02}"/>
          </ac:spMkLst>
        </pc:spChg>
        <pc:spChg chg="add mod">
          <ac:chgData name="Pinnell, Lee" userId="d43f44a7-d5bd-4474-a38f-bf39efa8752e" providerId="ADAL" clId="{43624B93-B898-E640-8184-A5343231DB66}" dt="2024-06-14T17:13:50.121" v="1031" actId="1076"/>
          <ac:spMkLst>
            <pc:docMk/>
            <pc:sldMk cId="3693096790" sldId="317"/>
            <ac:spMk id="6" creationId="{0B941CDE-AB7B-CCC6-4099-2350E2B074BF}"/>
          </ac:spMkLst>
        </pc:spChg>
        <pc:spChg chg="add mod">
          <ac:chgData name="Pinnell, Lee" userId="d43f44a7-d5bd-4474-a38f-bf39efa8752e" providerId="ADAL" clId="{43624B93-B898-E640-8184-A5343231DB66}" dt="2024-06-14T17:13:50.121" v="1031" actId="1076"/>
          <ac:spMkLst>
            <pc:docMk/>
            <pc:sldMk cId="3693096790" sldId="317"/>
            <ac:spMk id="7" creationId="{218A8B66-305D-E5B3-5A06-76A0BD9C125D}"/>
          </ac:spMkLst>
        </pc:spChg>
        <pc:picChg chg="add mod">
          <ac:chgData name="Pinnell, Lee" userId="d43f44a7-d5bd-4474-a38f-bf39efa8752e" providerId="ADAL" clId="{43624B93-B898-E640-8184-A5343231DB66}" dt="2024-06-14T17:13:50.121" v="1031" actId="1076"/>
          <ac:picMkLst>
            <pc:docMk/>
            <pc:sldMk cId="3693096790" sldId="317"/>
            <ac:picMk id="2" creationId="{0CDA3DD9-ED00-F446-A7A1-1F28E4245181}"/>
          </ac:picMkLst>
        </pc:picChg>
        <pc:picChg chg="add mod">
          <ac:chgData name="Pinnell, Lee" userId="d43f44a7-d5bd-4474-a38f-bf39efa8752e" providerId="ADAL" clId="{43624B93-B898-E640-8184-A5343231DB66}" dt="2024-06-14T17:13:53.151" v="1038" actId="1036"/>
          <ac:picMkLst>
            <pc:docMk/>
            <pc:sldMk cId="3693096790" sldId="317"/>
            <ac:picMk id="8" creationId="{D1A7753D-7428-738D-0DD3-8B6C1469A8FE}"/>
          </ac:picMkLst>
        </pc:picChg>
      </pc:sldChg>
      <pc:sldChg chg="addSp delSp modSp add mod delAnim modAnim">
        <pc:chgData name="Pinnell, Lee" userId="d43f44a7-d5bd-4474-a38f-bf39efa8752e" providerId="ADAL" clId="{43624B93-B898-E640-8184-A5343231DB66}" dt="2024-06-14T17:39:52.673" v="1519"/>
        <pc:sldMkLst>
          <pc:docMk/>
          <pc:sldMk cId="274668217" sldId="318"/>
        </pc:sldMkLst>
        <pc:spChg chg="del">
          <ac:chgData name="Pinnell, Lee" userId="d43f44a7-d5bd-4474-a38f-bf39efa8752e" providerId="ADAL" clId="{43624B93-B898-E640-8184-A5343231DB66}" dt="2024-06-14T17:14:03.548" v="1044" actId="478"/>
          <ac:spMkLst>
            <pc:docMk/>
            <pc:sldMk cId="274668217" sldId="318"/>
            <ac:spMk id="5" creationId="{BCABDA3E-3DC6-53F6-D608-6C81FDCD5F02}"/>
          </ac:spMkLst>
        </pc:spChg>
        <pc:spChg chg="del">
          <ac:chgData name="Pinnell, Lee" userId="d43f44a7-d5bd-4474-a38f-bf39efa8752e" providerId="ADAL" clId="{43624B93-B898-E640-8184-A5343231DB66}" dt="2024-06-14T17:14:02.725" v="1043" actId="478"/>
          <ac:spMkLst>
            <pc:docMk/>
            <pc:sldMk cId="274668217" sldId="318"/>
            <ac:spMk id="6" creationId="{0B941CDE-AB7B-CCC6-4099-2350E2B074BF}"/>
          </ac:spMkLst>
        </pc:spChg>
        <pc:spChg chg="del">
          <ac:chgData name="Pinnell, Lee" userId="d43f44a7-d5bd-4474-a38f-bf39efa8752e" providerId="ADAL" clId="{43624B93-B898-E640-8184-A5343231DB66}" dt="2024-06-14T17:14:04.484" v="1045" actId="478"/>
          <ac:spMkLst>
            <pc:docMk/>
            <pc:sldMk cId="274668217" sldId="318"/>
            <ac:spMk id="7" creationId="{218A8B66-305D-E5B3-5A06-76A0BD9C125D}"/>
          </ac:spMkLst>
        </pc:spChg>
        <pc:spChg chg="add del mod">
          <ac:chgData name="Pinnell, Lee" userId="d43f44a7-d5bd-4474-a38f-bf39efa8752e" providerId="ADAL" clId="{43624B93-B898-E640-8184-A5343231DB66}" dt="2024-06-14T17:37:43.120" v="1460" actId="404"/>
          <ac:spMkLst>
            <pc:docMk/>
            <pc:sldMk cId="274668217" sldId="318"/>
            <ac:spMk id="14" creationId="{CADEEC3B-5233-F825-6ADD-D62C6555323F}"/>
          </ac:spMkLst>
        </pc:spChg>
        <pc:spChg chg="add del mod">
          <ac:chgData name="Pinnell, Lee" userId="d43f44a7-d5bd-4474-a38f-bf39efa8752e" providerId="ADAL" clId="{43624B93-B898-E640-8184-A5343231DB66}" dt="2024-06-14T17:38:39.183" v="1463" actId="21"/>
          <ac:spMkLst>
            <pc:docMk/>
            <pc:sldMk cId="274668217" sldId="318"/>
            <ac:spMk id="15" creationId="{FCACCC78-0569-BFCA-420B-671783772DAF}"/>
          </ac:spMkLst>
        </pc:spChg>
        <pc:spChg chg="add mod">
          <ac:chgData name="Pinnell, Lee" userId="d43f44a7-d5bd-4474-a38f-bf39efa8752e" providerId="ADAL" clId="{43624B93-B898-E640-8184-A5343231DB66}" dt="2024-06-14T17:39:43.835" v="1518" actId="1076"/>
          <ac:spMkLst>
            <pc:docMk/>
            <pc:sldMk cId="274668217" sldId="318"/>
            <ac:spMk id="16" creationId="{16196061-33F0-4B94-5656-B8FCF56883AD}"/>
          </ac:spMkLst>
        </pc:spChg>
        <pc:picChg chg="del">
          <ac:chgData name="Pinnell, Lee" userId="d43f44a7-d5bd-4474-a38f-bf39efa8752e" providerId="ADAL" clId="{43624B93-B898-E640-8184-A5343231DB66}" dt="2024-06-14T17:14:01.758" v="1042" actId="478"/>
          <ac:picMkLst>
            <pc:docMk/>
            <pc:sldMk cId="274668217" sldId="318"/>
            <ac:picMk id="2" creationId="{0CDA3DD9-ED00-F446-A7A1-1F28E4245181}"/>
          </ac:picMkLst>
        </pc:picChg>
        <pc:picChg chg="del">
          <ac:chgData name="Pinnell, Lee" userId="d43f44a7-d5bd-4474-a38f-bf39efa8752e" providerId="ADAL" clId="{43624B93-B898-E640-8184-A5343231DB66}" dt="2024-06-14T17:14:01.104" v="1041" actId="478"/>
          <ac:picMkLst>
            <pc:docMk/>
            <pc:sldMk cId="274668217" sldId="318"/>
            <ac:picMk id="8" creationId="{D1A7753D-7428-738D-0DD3-8B6C1469A8FE}"/>
          </ac:picMkLst>
        </pc:picChg>
        <pc:picChg chg="add del mod">
          <ac:chgData name="Pinnell, Lee" userId="d43f44a7-d5bd-4474-a38f-bf39efa8752e" providerId="ADAL" clId="{43624B93-B898-E640-8184-A5343231DB66}" dt="2024-06-14T17:15:14.650" v="1050" actId="478"/>
          <ac:picMkLst>
            <pc:docMk/>
            <pc:sldMk cId="274668217" sldId="318"/>
            <ac:picMk id="9" creationId="{81868123-4EDD-4D55-B704-2D22806FD7E6}"/>
          </ac:picMkLst>
        </pc:picChg>
        <pc:picChg chg="add del mod">
          <ac:chgData name="Pinnell, Lee" userId="d43f44a7-d5bd-4474-a38f-bf39efa8752e" providerId="ADAL" clId="{43624B93-B898-E640-8184-A5343231DB66}" dt="2024-06-14T17:16:31.723" v="1060" actId="478"/>
          <ac:picMkLst>
            <pc:docMk/>
            <pc:sldMk cId="274668217" sldId="318"/>
            <ac:picMk id="11" creationId="{59457E72-9B9A-CB25-2980-387D125823F7}"/>
          </ac:picMkLst>
        </pc:picChg>
        <pc:picChg chg="add mod">
          <ac:chgData name="Pinnell, Lee" userId="d43f44a7-d5bd-4474-a38f-bf39efa8752e" providerId="ADAL" clId="{43624B93-B898-E640-8184-A5343231DB66}" dt="2024-06-14T17:36:21.563" v="1416" actId="1076"/>
          <ac:picMkLst>
            <pc:docMk/>
            <pc:sldMk cId="274668217" sldId="318"/>
            <ac:picMk id="13" creationId="{88A0EC39-EC93-D65F-916E-8F8684EE4070}"/>
          </ac:picMkLst>
        </pc:picChg>
      </pc:sldChg>
      <pc:sldChg chg="modSp add mod">
        <pc:chgData name="Pinnell, Lee" userId="d43f44a7-d5bd-4474-a38f-bf39efa8752e" providerId="ADAL" clId="{43624B93-B898-E640-8184-A5343231DB66}" dt="2024-06-14T17:39:00.340" v="1479" actId="1076"/>
        <pc:sldMkLst>
          <pc:docMk/>
          <pc:sldMk cId="2570469227" sldId="319"/>
        </pc:sldMkLst>
        <pc:spChg chg="mod">
          <ac:chgData name="Pinnell, Lee" userId="d43f44a7-d5bd-4474-a38f-bf39efa8752e" providerId="ADAL" clId="{43624B93-B898-E640-8184-A5343231DB66}" dt="2024-06-14T17:39:00.340" v="1479" actId="1076"/>
          <ac:spMkLst>
            <pc:docMk/>
            <pc:sldMk cId="2570469227" sldId="319"/>
            <ac:spMk id="2" creationId="{823377EC-8D5C-8B7E-9BEA-0866C2DB61C5}"/>
          </ac:spMkLst>
        </pc:spChg>
      </pc:sldChg>
      <pc:sldChg chg="add del">
        <pc:chgData name="Pinnell, Lee" userId="d43f44a7-d5bd-4474-a38f-bf39efa8752e" providerId="ADAL" clId="{43624B93-B898-E640-8184-A5343231DB66}" dt="2024-06-14T17:15:59.565" v="1052"/>
        <pc:sldMkLst>
          <pc:docMk/>
          <pc:sldMk cId="3327379741" sldId="319"/>
        </pc:sldMkLst>
      </pc:sldChg>
      <pc:sldChg chg="add del ord">
        <pc:chgData name="Pinnell, Lee" userId="d43f44a7-d5bd-4474-a38f-bf39efa8752e" providerId="ADAL" clId="{43624B93-B898-E640-8184-A5343231DB66}" dt="2024-06-14T22:58:28.267" v="2328" actId="2696"/>
        <pc:sldMkLst>
          <pc:docMk/>
          <pc:sldMk cId="634206338" sldId="320"/>
        </pc:sldMkLst>
      </pc:sldChg>
      <pc:sldChg chg="modSp add del mod">
        <pc:chgData name="Pinnell, Lee" userId="d43f44a7-d5bd-4474-a38f-bf39efa8752e" providerId="ADAL" clId="{43624B93-B898-E640-8184-A5343231DB66}" dt="2024-06-14T17:40:04.227" v="1520" actId="2696"/>
        <pc:sldMkLst>
          <pc:docMk/>
          <pc:sldMk cId="2279850633" sldId="320"/>
        </pc:sldMkLst>
        <pc:spChg chg="mod">
          <ac:chgData name="Pinnell, Lee" userId="d43f44a7-d5bd-4474-a38f-bf39efa8752e" providerId="ADAL" clId="{43624B93-B898-E640-8184-A5343231DB66}" dt="2024-06-14T17:39:28.377" v="1515" actId="20577"/>
          <ac:spMkLst>
            <pc:docMk/>
            <pc:sldMk cId="2279850633" sldId="320"/>
            <ac:spMk id="2" creationId="{823377EC-8D5C-8B7E-9BEA-0866C2DB61C5}"/>
          </ac:spMkLst>
        </pc:spChg>
      </pc:sldChg>
      <pc:sldChg chg="modSp add mod">
        <pc:chgData name="Pinnell, Lee" userId="d43f44a7-d5bd-4474-a38f-bf39efa8752e" providerId="ADAL" clId="{43624B93-B898-E640-8184-A5343231DB66}" dt="2024-06-14T17:40:39.934" v="1533" actId="20577"/>
        <pc:sldMkLst>
          <pc:docMk/>
          <pc:sldMk cId="2485434741" sldId="321"/>
        </pc:sldMkLst>
        <pc:spChg chg="mod">
          <ac:chgData name="Pinnell, Lee" userId="d43f44a7-d5bd-4474-a38f-bf39efa8752e" providerId="ADAL" clId="{43624B93-B898-E640-8184-A5343231DB66}" dt="2024-06-14T17:40:39.934" v="1533" actId="20577"/>
          <ac:spMkLst>
            <pc:docMk/>
            <pc:sldMk cId="2485434741" sldId="321"/>
            <ac:spMk id="2" creationId="{823377EC-8D5C-8B7E-9BEA-0866C2DB61C5}"/>
          </ac:spMkLst>
        </pc:spChg>
      </pc:sldChg>
      <pc:sldChg chg="delSp modSp add mod">
        <pc:chgData name="Pinnell, Lee" userId="d43f44a7-d5bd-4474-a38f-bf39efa8752e" providerId="ADAL" clId="{43624B93-B898-E640-8184-A5343231DB66}" dt="2024-06-14T22:57:54.625" v="2326" actId="20577"/>
        <pc:sldMkLst>
          <pc:docMk/>
          <pc:sldMk cId="2390336631" sldId="322"/>
        </pc:sldMkLst>
        <pc:spChg chg="del mod">
          <ac:chgData name="Pinnell, Lee" userId="d43f44a7-d5bd-4474-a38f-bf39efa8752e" providerId="ADAL" clId="{43624B93-B898-E640-8184-A5343231DB66}" dt="2024-06-14T22:51:39.469" v="1615" actId="478"/>
          <ac:spMkLst>
            <pc:docMk/>
            <pc:sldMk cId="2390336631" sldId="322"/>
            <ac:spMk id="3" creationId="{B34E33B6-FB61-C391-1748-DD9584A712B1}"/>
          </ac:spMkLst>
        </pc:spChg>
        <pc:spChg chg="mod">
          <ac:chgData name="Pinnell, Lee" userId="d43f44a7-d5bd-4474-a38f-bf39efa8752e" providerId="ADAL" clId="{43624B93-B898-E640-8184-A5343231DB66}" dt="2024-06-14T22:51:26.178" v="1605" actId="20577"/>
          <ac:spMkLst>
            <pc:docMk/>
            <pc:sldMk cId="2390336631" sldId="322"/>
            <ac:spMk id="4" creationId="{E570D8CE-1EC7-7C04-BB45-EF09C3AD9524}"/>
          </ac:spMkLst>
        </pc:spChg>
        <pc:spChg chg="mod">
          <ac:chgData name="Pinnell, Lee" userId="d43f44a7-d5bd-4474-a38f-bf39efa8752e" providerId="ADAL" clId="{43624B93-B898-E640-8184-A5343231DB66}" dt="2024-06-14T22:53:15.925" v="1819" actId="1076"/>
          <ac:spMkLst>
            <pc:docMk/>
            <pc:sldMk cId="2390336631" sldId="322"/>
            <ac:spMk id="5" creationId="{A7673A3D-C7E9-82CC-BC18-8657537FB0C7}"/>
          </ac:spMkLst>
        </pc:spChg>
        <pc:spChg chg="mod">
          <ac:chgData name="Pinnell, Lee" userId="d43f44a7-d5bd-4474-a38f-bf39efa8752e" providerId="ADAL" clId="{43624B93-B898-E640-8184-A5343231DB66}" dt="2024-06-14T22:57:54.625" v="2326" actId="20577"/>
          <ac:spMkLst>
            <pc:docMk/>
            <pc:sldMk cId="2390336631" sldId="322"/>
            <ac:spMk id="7" creationId="{82748103-A79C-ED31-1982-153BA13A275B}"/>
          </ac:spMkLst>
        </pc:spChg>
        <pc:cxnChg chg="del">
          <ac:chgData name="Pinnell, Lee" userId="d43f44a7-d5bd-4474-a38f-bf39efa8752e" providerId="ADAL" clId="{43624B93-B898-E640-8184-A5343231DB66}" dt="2024-06-14T22:51:40.305" v="1616" actId="478"/>
          <ac:cxnSpMkLst>
            <pc:docMk/>
            <pc:sldMk cId="2390336631" sldId="322"/>
            <ac:cxnSpMk id="8" creationId="{96D06560-5FBA-8FD2-42A3-64CA0084FD43}"/>
          </ac:cxnSpMkLst>
        </pc:cxnChg>
      </pc:sldChg>
      <pc:sldChg chg="addSp modSp add mod">
        <pc:chgData name="Pinnell, Lee" userId="d43f44a7-d5bd-4474-a38f-bf39efa8752e" providerId="ADAL" clId="{43624B93-B898-E640-8184-A5343231DB66}" dt="2024-06-14T23:06:02.388" v="2907" actId="1076"/>
        <pc:sldMkLst>
          <pc:docMk/>
          <pc:sldMk cId="1234980056" sldId="323"/>
        </pc:sldMkLst>
        <pc:spChg chg="mod">
          <ac:chgData name="Pinnell, Lee" userId="d43f44a7-d5bd-4474-a38f-bf39efa8752e" providerId="ADAL" clId="{43624B93-B898-E640-8184-A5343231DB66}" dt="2024-06-14T22:59:03.783" v="2344" actId="20577"/>
          <ac:spMkLst>
            <pc:docMk/>
            <pc:sldMk cId="1234980056" sldId="323"/>
            <ac:spMk id="2" creationId="{7D2F43D3-637A-4E23-1F68-7B7B8FB6A163}"/>
          </ac:spMkLst>
        </pc:spChg>
        <pc:spChg chg="add mod">
          <ac:chgData name="Pinnell, Lee" userId="d43f44a7-d5bd-4474-a38f-bf39efa8752e" providerId="ADAL" clId="{43624B93-B898-E640-8184-A5343231DB66}" dt="2024-06-14T23:05:15.143" v="2903" actId="1076"/>
          <ac:spMkLst>
            <pc:docMk/>
            <pc:sldMk cId="1234980056" sldId="323"/>
            <ac:spMk id="3" creationId="{CEC314F2-61CE-E4FD-6A17-C63DC50DAEC6}"/>
          </ac:spMkLst>
        </pc:spChg>
        <pc:spChg chg="mod">
          <ac:chgData name="Pinnell, Lee" userId="d43f44a7-d5bd-4474-a38f-bf39efa8752e" providerId="ADAL" clId="{43624B93-B898-E640-8184-A5343231DB66}" dt="2024-06-14T23:06:02.388" v="2907" actId="1076"/>
          <ac:spMkLst>
            <pc:docMk/>
            <pc:sldMk cId="1234980056" sldId="323"/>
            <ac:spMk id="4" creationId="{5207E3AA-9D58-6BB2-D4F1-9DE552F5117B}"/>
          </ac:spMkLst>
        </pc:spChg>
      </pc:sldChg>
      <pc:sldChg chg="delSp modSp add mod">
        <pc:chgData name="Pinnell, Lee" userId="d43f44a7-d5bd-4474-a38f-bf39efa8752e" providerId="ADAL" clId="{43624B93-B898-E640-8184-A5343231DB66}" dt="2024-06-14T23:09:02.314" v="3337" actId="478"/>
        <pc:sldMkLst>
          <pc:docMk/>
          <pc:sldMk cId="755506798" sldId="324"/>
        </pc:sldMkLst>
        <pc:spChg chg="del">
          <ac:chgData name="Pinnell, Lee" userId="d43f44a7-d5bd-4474-a38f-bf39efa8752e" providerId="ADAL" clId="{43624B93-B898-E640-8184-A5343231DB66}" dt="2024-06-14T23:09:02.314" v="3337" actId="478"/>
          <ac:spMkLst>
            <pc:docMk/>
            <pc:sldMk cId="755506798" sldId="324"/>
            <ac:spMk id="3" creationId="{CEC314F2-61CE-E4FD-6A17-C63DC50DAEC6}"/>
          </ac:spMkLst>
        </pc:spChg>
        <pc:spChg chg="mod">
          <ac:chgData name="Pinnell, Lee" userId="d43f44a7-d5bd-4474-a38f-bf39efa8752e" providerId="ADAL" clId="{43624B93-B898-E640-8184-A5343231DB66}" dt="2024-06-14T23:08:29.426" v="3333" actId="20577"/>
          <ac:spMkLst>
            <pc:docMk/>
            <pc:sldMk cId="755506798" sldId="324"/>
            <ac:spMk id="4" creationId="{5207E3AA-9D58-6BB2-D4F1-9DE552F5117B}"/>
          </ac:spMkLst>
        </pc:spChg>
      </pc:sldChg>
      <pc:sldChg chg="addSp delSp modSp add mod">
        <pc:chgData name="Pinnell, Lee" userId="d43f44a7-d5bd-4474-a38f-bf39efa8752e" providerId="ADAL" clId="{43624B93-B898-E640-8184-A5343231DB66}" dt="2024-06-14T23:15:51.704" v="4188" actId="1076"/>
        <pc:sldMkLst>
          <pc:docMk/>
          <pc:sldMk cId="2680138332" sldId="325"/>
        </pc:sldMkLst>
        <pc:spChg chg="mod">
          <ac:chgData name="Pinnell, Lee" userId="d43f44a7-d5bd-4474-a38f-bf39efa8752e" providerId="ADAL" clId="{43624B93-B898-E640-8184-A5343231DB66}" dt="2024-06-14T23:15:51.704" v="4188" actId="1076"/>
          <ac:spMkLst>
            <pc:docMk/>
            <pc:sldMk cId="2680138332" sldId="325"/>
            <ac:spMk id="2" creationId="{7D2F43D3-637A-4E23-1F68-7B7B8FB6A163}"/>
          </ac:spMkLst>
        </pc:spChg>
        <pc:spChg chg="del">
          <ac:chgData name="Pinnell, Lee" userId="d43f44a7-d5bd-4474-a38f-bf39efa8752e" providerId="ADAL" clId="{43624B93-B898-E640-8184-A5343231DB66}" dt="2024-06-14T23:08:59.041" v="3336" actId="478"/>
          <ac:spMkLst>
            <pc:docMk/>
            <pc:sldMk cId="2680138332" sldId="325"/>
            <ac:spMk id="3" creationId="{CEC314F2-61CE-E4FD-6A17-C63DC50DAEC6}"/>
          </ac:spMkLst>
        </pc:spChg>
        <pc:spChg chg="del">
          <ac:chgData name="Pinnell, Lee" userId="d43f44a7-d5bd-4474-a38f-bf39efa8752e" providerId="ADAL" clId="{43624B93-B898-E640-8184-A5343231DB66}" dt="2024-06-14T23:08:57.694" v="3335" actId="478"/>
          <ac:spMkLst>
            <pc:docMk/>
            <pc:sldMk cId="2680138332" sldId="325"/>
            <ac:spMk id="4" creationId="{5207E3AA-9D58-6BB2-D4F1-9DE552F5117B}"/>
          </ac:spMkLst>
        </pc:spChg>
        <pc:spChg chg="add del mod">
          <ac:chgData name="Pinnell, Lee" userId="d43f44a7-d5bd-4474-a38f-bf39efa8752e" providerId="ADAL" clId="{43624B93-B898-E640-8184-A5343231DB66}" dt="2024-06-14T23:14:20.901" v="3986" actId="478"/>
          <ac:spMkLst>
            <pc:docMk/>
            <pc:sldMk cId="2680138332" sldId="325"/>
            <ac:spMk id="5" creationId="{12C02D52-7680-2FBF-6732-321B49DFC9CE}"/>
          </ac:spMkLst>
        </pc:spChg>
        <pc:spChg chg="add mod">
          <ac:chgData name="Pinnell, Lee" userId="d43f44a7-d5bd-4474-a38f-bf39efa8752e" providerId="ADAL" clId="{43624B93-B898-E640-8184-A5343231DB66}" dt="2024-06-14T23:15:51.290" v="4187" actId="1076"/>
          <ac:spMkLst>
            <pc:docMk/>
            <pc:sldMk cId="2680138332" sldId="325"/>
            <ac:spMk id="6" creationId="{3DC60275-CA17-E3FD-1DC9-6D338CE641A5}"/>
          </ac:spMkLst>
        </pc:spChg>
        <pc:spChg chg="add mod">
          <ac:chgData name="Pinnell, Lee" userId="d43f44a7-d5bd-4474-a38f-bf39efa8752e" providerId="ADAL" clId="{43624B93-B898-E640-8184-A5343231DB66}" dt="2024-06-14T23:15:51.290" v="4187" actId="1076"/>
          <ac:spMkLst>
            <pc:docMk/>
            <pc:sldMk cId="2680138332" sldId="325"/>
            <ac:spMk id="7" creationId="{6EEF766E-5FF3-8413-2C7B-1BCAD323B599}"/>
          </ac:spMkLst>
        </pc:spChg>
        <pc:spChg chg="add del mod">
          <ac:chgData name="Pinnell, Lee" userId="d43f44a7-d5bd-4474-a38f-bf39efa8752e" providerId="ADAL" clId="{43624B93-B898-E640-8184-A5343231DB66}" dt="2024-06-14T23:14:19.827" v="3985" actId="478"/>
          <ac:spMkLst>
            <pc:docMk/>
            <pc:sldMk cId="2680138332" sldId="325"/>
            <ac:spMk id="8" creationId="{94E13765-CFC3-97D7-B821-D439EAC64C90}"/>
          </ac:spMkLst>
        </pc:spChg>
        <pc:spChg chg="add mod">
          <ac:chgData name="Pinnell, Lee" userId="d43f44a7-d5bd-4474-a38f-bf39efa8752e" providerId="ADAL" clId="{43624B93-B898-E640-8184-A5343231DB66}" dt="2024-06-14T23:13:07.491" v="3869" actId="571"/>
          <ac:spMkLst>
            <pc:docMk/>
            <pc:sldMk cId="2680138332" sldId="325"/>
            <ac:spMk id="9" creationId="{27DE6250-878E-D500-FEE3-1A79CFBA74B2}"/>
          </ac:spMkLst>
        </pc:spChg>
        <pc:spChg chg="add mod">
          <ac:chgData name="Pinnell, Lee" userId="d43f44a7-d5bd-4474-a38f-bf39efa8752e" providerId="ADAL" clId="{43624B93-B898-E640-8184-A5343231DB66}" dt="2024-06-14T23:15:51.290" v="4187" actId="1076"/>
          <ac:spMkLst>
            <pc:docMk/>
            <pc:sldMk cId="2680138332" sldId="325"/>
            <ac:spMk id="10" creationId="{257A0552-BD2E-714E-EB56-4CCFBB7F87B4}"/>
          </ac:spMkLst>
        </pc:spChg>
        <pc:spChg chg="add mod">
          <ac:chgData name="Pinnell, Lee" userId="d43f44a7-d5bd-4474-a38f-bf39efa8752e" providerId="ADAL" clId="{43624B93-B898-E640-8184-A5343231DB66}" dt="2024-06-14T23:15:51.290" v="4187" actId="1076"/>
          <ac:spMkLst>
            <pc:docMk/>
            <pc:sldMk cId="2680138332" sldId="325"/>
            <ac:spMk id="11" creationId="{F437B855-ACB5-CD2A-B471-D71D6F35EBC9}"/>
          </ac:spMkLst>
        </pc:spChg>
      </pc:sldChg>
      <pc:sldChg chg="modSp add mod">
        <pc:chgData name="Pinnell, Lee" userId="d43f44a7-d5bd-4474-a38f-bf39efa8752e" providerId="ADAL" clId="{43624B93-B898-E640-8184-A5343231DB66}" dt="2024-06-14T23:17:40.286" v="4253" actId="1076"/>
        <pc:sldMkLst>
          <pc:docMk/>
          <pc:sldMk cId="2559551500" sldId="326"/>
        </pc:sldMkLst>
        <pc:spChg chg="mod">
          <ac:chgData name="Pinnell, Lee" userId="d43f44a7-d5bd-4474-a38f-bf39efa8752e" providerId="ADAL" clId="{43624B93-B898-E640-8184-A5343231DB66}" dt="2024-06-14T23:17:40.286" v="4253" actId="1076"/>
          <ac:spMkLst>
            <pc:docMk/>
            <pc:sldMk cId="2559551500" sldId="326"/>
            <ac:spMk id="2" creationId="{823377EC-8D5C-8B7E-9BEA-0866C2DB61C5}"/>
          </ac:spMkLst>
        </pc:spChg>
      </pc:sldChg>
      <pc:sldChg chg="addSp delSp modSp add mod">
        <pc:chgData name="Pinnell, Lee" userId="d43f44a7-d5bd-4474-a38f-bf39efa8752e" providerId="ADAL" clId="{43624B93-B898-E640-8184-A5343231DB66}" dt="2024-06-14T23:19:45.121" v="4305" actId="14100"/>
        <pc:sldMkLst>
          <pc:docMk/>
          <pc:sldMk cId="2829051153" sldId="327"/>
        </pc:sldMkLst>
        <pc:spChg chg="del">
          <ac:chgData name="Pinnell, Lee" userId="d43f44a7-d5bd-4474-a38f-bf39efa8752e" providerId="ADAL" clId="{43624B93-B898-E640-8184-A5343231DB66}" dt="2024-06-14T23:18:52.067" v="4255" actId="478"/>
          <ac:spMkLst>
            <pc:docMk/>
            <pc:sldMk cId="2829051153" sldId="327"/>
            <ac:spMk id="2" creationId="{823377EC-8D5C-8B7E-9BEA-0866C2DB61C5}"/>
          </ac:spMkLst>
        </pc:spChg>
        <pc:spChg chg="add mod">
          <ac:chgData name="Pinnell, Lee" userId="d43f44a7-d5bd-4474-a38f-bf39efa8752e" providerId="ADAL" clId="{43624B93-B898-E640-8184-A5343231DB66}" dt="2024-06-14T23:19:40.704" v="4303" actId="1076"/>
          <ac:spMkLst>
            <pc:docMk/>
            <pc:sldMk cId="2829051153" sldId="327"/>
            <ac:spMk id="5" creationId="{C0D6D255-0296-557F-590D-2FB360B8EB76}"/>
          </ac:spMkLst>
        </pc:spChg>
        <pc:picChg chg="add mod">
          <ac:chgData name="Pinnell, Lee" userId="d43f44a7-d5bd-4474-a38f-bf39efa8752e" providerId="ADAL" clId="{43624B93-B898-E640-8184-A5343231DB66}" dt="2024-06-14T23:19:45.121" v="4305" actId="14100"/>
          <ac:picMkLst>
            <pc:docMk/>
            <pc:sldMk cId="2829051153" sldId="327"/>
            <ac:picMk id="4" creationId="{4DBA2E09-698F-4FC8-07C9-75442E844C41}"/>
          </ac:picMkLst>
        </pc:picChg>
      </pc:sldChg>
      <pc:sldChg chg="addSp delSp modSp add mod modAnim">
        <pc:chgData name="Pinnell, Lee" userId="d43f44a7-d5bd-4474-a38f-bf39efa8752e" providerId="ADAL" clId="{43624B93-B898-E640-8184-A5343231DB66}" dt="2024-06-14T23:23:27.263" v="4364" actId="1076"/>
        <pc:sldMkLst>
          <pc:docMk/>
          <pc:sldMk cId="2823623651" sldId="328"/>
        </pc:sldMkLst>
        <pc:spChg chg="mod">
          <ac:chgData name="Pinnell, Lee" userId="d43f44a7-d5bd-4474-a38f-bf39efa8752e" providerId="ADAL" clId="{43624B93-B898-E640-8184-A5343231DB66}" dt="2024-06-14T23:20:23.910" v="4312" actId="1076"/>
          <ac:spMkLst>
            <pc:docMk/>
            <pc:sldMk cId="2823623651" sldId="328"/>
            <ac:spMk id="5" creationId="{C0D6D255-0296-557F-590D-2FB360B8EB76}"/>
          </ac:spMkLst>
        </pc:spChg>
        <pc:spChg chg="add mod">
          <ac:chgData name="Pinnell, Lee" userId="d43f44a7-d5bd-4474-a38f-bf39efa8752e" providerId="ADAL" clId="{43624B93-B898-E640-8184-A5343231DB66}" dt="2024-06-14T23:23:27.263" v="4364" actId="1076"/>
          <ac:spMkLst>
            <pc:docMk/>
            <pc:sldMk cId="2823623651" sldId="328"/>
            <ac:spMk id="6" creationId="{700B99A9-5C24-ACF9-7366-40EA0F47AB89}"/>
          </ac:spMkLst>
        </pc:spChg>
        <pc:picChg chg="add mod">
          <ac:chgData name="Pinnell, Lee" userId="d43f44a7-d5bd-4474-a38f-bf39efa8752e" providerId="ADAL" clId="{43624B93-B898-E640-8184-A5343231DB66}" dt="2024-06-14T23:20:46.325" v="4319" actId="1076"/>
          <ac:picMkLst>
            <pc:docMk/>
            <pc:sldMk cId="2823623651" sldId="328"/>
            <ac:picMk id="3" creationId="{9E907BC3-B674-9761-BDA5-2174AD8605FB}"/>
          </ac:picMkLst>
        </pc:picChg>
        <pc:picChg chg="del">
          <ac:chgData name="Pinnell, Lee" userId="d43f44a7-d5bd-4474-a38f-bf39efa8752e" providerId="ADAL" clId="{43624B93-B898-E640-8184-A5343231DB66}" dt="2024-06-14T23:20:26.150" v="4313" actId="478"/>
          <ac:picMkLst>
            <pc:docMk/>
            <pc:sldMk cId="2823623651" sldId="328"/>
            <ac:picMk id="4" creationId="{4DBA2E09-698F-4FC8-07C9-75442E844C41}"/>
          </ac:picMkLst>
        </pc:picChg>
      </pc:sldChg>
    </pc:docChg>
  </pc:docChgLst>
</pc:chgInfo>
</file>

<file path=ppt/media/image1.jpg>
</file>

<file path=ppt/media/image10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D52470-1E04-7E49-B6A8-0A448FB7D739}" type="datetimeFigureOut">
              <a:rPr lang="en-US" smtClean="0"/>
              <a:t>6/16/24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9562A9-8944-F24F-A80B-D510995DE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95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6D30C-097C-DE04-CEDA-46C3C4F51D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4A8249-C1B2-5C02-BDAE-0A755417AD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6A176-C4DD-81CD-66A2-17B38B957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FAD19-84D8-F8E7-90DB-1B5229A76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2CAAB-BAAF-62BE-3719-398B127C3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41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BEFE8-4BB4-95A0-555A-32B833F4F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4E328F-36D8-874B-2D5B-7BEA12C8A4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9F096-58E0-7573-FD76-771F5E1E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EE6FD-E375-B03E-BE61-C0C00D251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99E9F-D65C-E20E-26AC-8C941488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92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EED6FB-8C2F-6071-A736-EC46133727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1298B6-E110-634B-C637-53C596C4DC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15199-C3DD-1BD6-91D4-2344E1B53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E78D6-61C9-BA81-AAD0-E1072EADD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AA020-1619-A610-2984-62CF99AAC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6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98F90-02CD-6DAB-BC6E-021F68657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11A2-E1E0-A204-FB02-74A65C353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75EA4-ED99-5F12-C672-8A3950294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0B753-0866-D33E-703B-A706AAACF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3E7F3-927D-74B5-6257-1B6AA53BA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0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E88C-FE30-1A48-AFE3-F7B1A3EC0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13C50-ECC5-F02F-89B4-8BE94F50DF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722CB-32DA-1252-C12D-68761B143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9BBFB-E2E9-E370-5648-56767C8BC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B50DC-ABA2-A7F0-937F-767FE96C3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538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529F9-236F-B87F-FD65-FD6C3CE70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878DE-E264-AD3C-3BD6-9A308B4BE2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C3F4DB-AEE8-2D85-4ED4-A765727F56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D33C0-8A8C-F94A-89CA-0C8221A67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A5808E-A0C1-9B3F-CA09-5057FF3D7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3E3A3A-4CE1-3F0C-CC9B-4E2D19F1E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85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06C7-6919-F7AF-C397-FF02D6130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8727AB-4CC1-0A3F-BB4C-4E0B37C29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65C20E-B029-99EC-EEA4-C00E67C20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FCCF8D-C94F-1F69-174C-B20E52B265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3915F2-9C91-C593-F4AA-830130B1E6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8773CC-0656-4B96-CE3B-468D905C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01C622-F4AF-1F7F-145F-476A35C68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312ECD-B78C-0C4B-9273-647EF150A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704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B09C1-C992-A6B3-F4DC-21E991C94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F583C8-CACB-DDC5-7A7F-BB4E95018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C78CC-6B25-8FCB-B044-A1F65A95B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1C3E35-545D-FAAB-815C-76D1920CF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70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C5A44D-08BC-C402-3FFF-5865337B8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30D455-ECF2-7B8A-0549-4D885D84D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97E61-03BF-AE67-0D6F-E9D049582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294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C07DB-D7C4-23D7-4333-2ED0AD6C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A6632-9EE3-DB0A-9EF3-338342007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53B254-4CE0-82B3-9104-3D9926A1D0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4731B4-2410-090D-7A8A-9BA085CBC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130DB4-80C1-BAE7-A624-2201D8EA3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90DFC2-1A0E-3CC3-E37C-F1FAB5032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177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72490-22DE-7362-8FEB-C9A99F05B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655576-81CC-A717-BAC7-B8EF91F456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96B64E-81C3-C03D-B519-ED1D91A1B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0D8951-538F-BCAF-76B9-35847564A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187275-1035-36E6-B1F4-2B0412D04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E8318-8FB9-56AF-6B0C-E471E60EC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090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1223E8-A023-E96D-1F2B-548B3EC8A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017C0-A7DA-EEDD-A10C-F3A34FA69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9B94E-B47D-5EED-F740-321C061081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35A694-4D19-9946-9B9E-9305BD01F44B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3F8F3-F2A1-B4AF-CE89-4057117690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27247-896C-3501-0519-152569ABDE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D3FCD3-98CB-8647-96FE-89254362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83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3BF908-4846-29CB-4909-C1E02AF942B5}"/>
              </a:ext>
            </a:extLst>
          </p:cNvPr>
          <p:cNvSpPr txBox="1">
            <a:spLocks/>
          </p:cNvSpPr>
          <p:nvPr/>
        </p:nvSpPr>
        <p:spPr>
          <a:xfrm>
            <a:off x="0" y="1634705"/>
            <a:ext cx="12192000" cy="944628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800" b="1" i="0" kern="1200" spc="100" baseline="0">
                <a:solidFill>
                  <a:schemeClr val="tx1"/>
                </a:solidFill>
                <a:latin typeface="+mj-lt"/>
                <a:ea typeface="Tungsten Medium" charset="0"/>
                <a:cs typeface="Tungsten Medium" charset="0"/>
              </a:defRPr>
            </a:lvl1pPr>
          </a:lstStyle>
          <a:p>
            <a:r>
              <a:rPr lang="en-US" sz="6000" b="0" spc="-150" dirty="0">
                <a:solidFill>
                  <a:srgbClr val="500000"/>
                </a:solidFill>
                <a:latin typeface="Avenir Next Medium" panose="020B0503020202020204" pitchFamily="34" charset="0"/>
              </a:rPr>
              <a:t>16S BIOINFORMATIC WORKFLOW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4CD55F-633E-AA37-0EE6-D2B867A4B877}"/>
              </a:ext>
            </a:extLst>
          </p:cNvPr>
          <p:cNvSpPr txBox="1"/>
          <p:nvPr/>
        </p:nvSpPr>
        <p:spPr>
          <a:xfrm>
            <a:off x="3797889" y="3997254"/>
            <a:ext cx="45962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Next" panose="020B0503020202020204" pitchFamily="34" charset="0"/>
              </a:rPr>
              <a:t>Epi on the Island 2024</a:t>
            </a:r>
          </a:p>
          <a:p>
            <a:pPr algn="ctr"/>
            <a:r>
              <a:rPr lang="en-US" i="0" dirty="0">
                <a:solidFill>
                  <a:srgbClr val="373737"/>
                </a:solidFill>
                <a:effectLst/>
                <a:highlight>
                  <a:srgbClr val="FFFFFF"/>
                </a:highlight>
                <a:latin typeface="Avenir Next" panose="020B0503020202020204" pitchFamily="34" charset="0"/>
              </a:rPr>
              <a:t>Module 2: Analyzing, Interpreting and Presenting Microbiome-</a:t>
            </a:r>
            <a:r>
              <a:rPr lang="en-US" i="0" dirty="0" err="1">
                <a:solidFill>
                  <a:srgbClr val="373737"/>
                </a:solidFill>
                <a:effectLst/>
                <a:highlight>
                  <a:srgbClr val="FFFFFF"/>
                </a:highlight>
                <a:latin typeface="Avenir Next" panose="020B0503020202020204" pitchFamily="34" charset="0"/>
              </a:rPr>
              <a:t>Resistome</a:t>
            </a:r>
            <a:r>
              <a:rPr lang="en-US" i="0" dirty="0">
                <a:solidFill>
                  <a:srgbClr val="373737"/>
                </a:solidFill>
                <a:effectLst/>
                <a:highlight>
                  <a:srgbClr val="FFFFFF"/>
                </a:highlight>
                <a:latin typeface="Avenir Next" panose="020B0503020202020204" pitchFamily="34" charset="0"/>
              </a:rPr>
              <a:t> Data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Avenir Next" panose="020B0503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B9CFDA-5C5A-AC94-90E8-AA42998326E9}"/>
              </a:ext>
            </a:extLst>
          </p:cNvPr>
          <p:cNvSpPr txBox="1"/>
          <p:nvPr/>
        </p:nvSpPr>
        <p:spPr>
          <a:xfrm>
            <a:off x="5258527" y="5409211"/>
            <a:ext cx="1674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Next" panose="020B0503020202020204" pitchFamily="34" charset="0"/>
              </a:rPr>
              <a:t>June 17, 2024</a:t>
            </a:r>
          </a:p>
        </p:txBody>
      </p:sp>
    </p:spTree>
    <p:extLst>
      <p:ext uri="{BB962C8B-B14F-4D97-AF65-F5344CB8AC3E}">
        <p14:creationId xmlns:p14="http://schemas.microsoft.com/office/powerpoint/2010/main" val="1831544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AA696-14B7-9D4E-25D3-0890DA2A1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9A5023-7ECD-EC3D-6CF0-0830EC9E041B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00000"/>
                </a:solidFill>
                <a:latin typeface="Avenir Next Medium" panose="020B0503020202020204" pitchFamily="34" charset="0"/>
              </a:rPr>
              <a:t>REMOVING PRIMER/ADAPTER SEQUENCES</a:t>
            </a:r>
          </a:p>
        </p:txBody>
      </p:sp>
      <p:pic>
        <p:nvPicPr>
          <p:cNvPr id="13" name="Picture 12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88A0EC39-EC93-D65F-916E-8F8684EE4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1995" y="1674421"/>
            <a:ext cx="4734811" cy="237910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ADEEC3B-5233-F825-6ADD-D62C6555323F}"/>
              </a:ext>
            </a:extLst>
          </p:cNvPr>
          <p:cNvSpPr txBox="1"/>
          <p:nvPr/>
        </p:nvSpPr>
        <p:spPr>
          <a:xfrm>
            <a:off x="176151" y="1241686"/>
            <a:ext cx="683927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 err="1">
                <a:latin typeface="Avenir Next Demi Bold" panose="020B0503020202020204" pitchFamily="34" charset="0"/>
              </a:rPr>
              <a:t>Cutadapt</a:t>
            </a:r>
            <a:r>
              <a:rPr lang="en-US" sz="1800" dirty="0">
                <a:latin typeface="Avenir Next Medium" panose="020B0503020202020204" pitchFamily="34" charset="0"/>
              </a:rPr>
              <a:t>: </a:t>
            </a:r>
            <a:r>
              <a:rPr lang="en-US" sz="1800" i="1" dirty="0">
                <a:latin typeface="Avenir Next Medium" panose="020B0503020202020204" pitchFamily="34" charset="0"/>
              </a:rPr>
              <a:t>finds and removes adapter, primer, and other </a:t>
            </a:r>
            <a:r>
              <a:rPr lang="en-US" sz="1800" i="1" dirty="0" err="1">
                <a:latin typeface="Avenir Next Medium" panose="020B0503020202020204" pitchFamily="34" charset="0"/>
              </a:rPr>
              <a:t>unwated</a:t>
            </a:r>
            <a:r>
              <a:rPr lang="en-US" sz="1800" i="1" dirty="0">
                <a:latin typeface="Avenir Next Medium" panose="020B0503020202020204" pitchFamily="34" charset="0"/>
              </a:rPr>
              <a:t> sequences from sequencing reads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latin typeface="Avenir Next Medium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>
              <a:latin typeface="Avenir Next Medium" panose="020B0503020202020204" pitchFamily="34" charset="0"/>
            </a:endParaRPr>
          </a:p>
          <a:p>
            <a:r>
              <a:rPr lang="en-US" sz="1800" b="1" dirty="0">
                <a:latin typeface="Avenir Next Demi Bold" panose="020B0503020202020204" pitchFamily="34" charset="0"/>
              </a:rPr>
              <a:t>Input</a:t>
            </a:r>
            <a:r>
              <a:rPr lang="en-US" sz="1800" dirty="0">
                <a:latin typeface="Avenir Next" panose="020B0503020202020204" pitchFamily="34" charset="0"/>
              </a:rPr>
              <a:t>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venir Next" panose="020B0503020202020204" pitchFamily="34" charset="0"/>
              </a:rPr>
              <a:t>your FASTQ file and the adapter/primer sequence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venir Next" panose="020B0503020202020204" pitchFamily="34" charset="0"/>
              </a:rPr>
              <a:t>Reverse complement of your adapter/primer sequence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Avenir Next" panose="020B0503020202020204" pitchFamily="34" charset="0"/>
            </a:endParaRPr>
          </a:p>
          <a:p>
            <a:r>
              <a:rPr lang="en-US" b="1" dirty="0">
                <a:latin typeface="Avenir Next Demi Bold" panose="020B0503020202020204" pitchFamily="34" charset="0"/>
              </a:rPr>
              <a:t>Output</a:t>
            </a:r>
            <a:r>
              <a:rPr lang="en-US" dirty="0">
                <a:latin typeface="Avenir Next" panose="020B0503020202020204" pitchFamily="34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venir Next" panose="020B0503020202020204" pitchFamily="34" charset="0"/>
              </a:rPr>
              <a:t>FASTQ sequence file without adapter/primer sequences</a:t>
            </a:r>
          </a:p>
          <a:p>
            <a:pPr marL="342900" indent="-342900">
              <a:buFont typeface="+mj-lt"/>
              <a:buAutoNum type="arabicPeriod"/>
            </a:pPr>
            <a:endParaRPr lang="en-US" i="1" dirty="0">
              <a:latin typeface="Avenir Next" panose="020B0503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800" i="1" dirty="0">
              <a:latin typeface="Avenir Next" panose="020B0503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196061-33F0-4B94-5656-B8FCF56883AD}"/>
              </a:ext>
            </a:extLst>
          </p:cNvPr>
          <p:cNvSpPr txBox="1"/>
          <p:nvPr/>
        </p:nvSpPr>
        <p:spPr>
          <a:xfrm>
            <a:off x="0" y="4658006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500000"/>
                </a:solidFill>
                <a:latin typeface="Avenir Next Medium" panose="020B0503020202020204" pitchFamily="34" charset="0"/>
              </a:rPr>
              <a:t>LET’S DO IT!</a:t>
            </a:r>
          </a:p>
        </p:txBody>
      </p:sp>
    </p:spTree>
    <p:extLst>
      <p:ext uri="{BB962C8B-B14F-4D97-AF65-F5344CB8AC3E}">
        <p14:creationId xmlns:p14="http://schemas.microsoft.com/office/powerpoint/2010/main" val="274668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9E750-4D90-9244-7090-5D98EC63B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3377EC-8D5C-8B7E-9BEA-0866C2DB61C5}"/>
              </a:ext>
            </a:extLst>
          </p:cNvPr>
          <p:cNvSpPr txBox="1"/>
          <p:nvPr/>
        </p:nvSpPr>
        <p:spPr>
          <a:xfrm>
            <a:off x="0" y="2413337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500000"/>
                </a:solidFill>
                <a:latin typeface="Avenir Next Medium" panose="020B0503020202020204" pitchFamily="34" charset="0"/>
              </a:rPr>
              <a:t>GENERATING ASVs</a:t>
            </a:r>
          </a:p>
        </p:txBody>
      </p:sp>
    </p:spTree>
    <p:extLst>
      <p:ext uri="{BB962C8B-B14F-4D97-AF65-F5344CB8AC3E}">
        <p14:creationId xmlns:p14="http://schemas.microsoft.com/office/powerpoint/2010/main" val="2570469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ACC5A4-6904-704E-5843-04229231D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reed is one of the best characters : r/DunderMifflin">
            <a:extLst>
              <a:ext uri="{FF2B5EF4-FFF2-40B4-BE49-F238E27FC236}">
                <a16:creationId xmlns:a16="http://schemas.microsoft.com/office/drawing/2014/main" id="{7F64A3A0-8E06-FEFB-096C-D4B633F1FA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66"/>
          <a:stretch/>
        </p:blipFill>
        <p:spPr bwMode="auto">
          <a:xfrm>
            <a:off x="7291246" y="420912"/>
            <a:ext cx="4612993" cy="5381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70D8CE-1EC7-7C04-BB45-EF09C3AD9524}"/>
              </a:ext>
            </a:extLst>
          </p:cNvPr>
          <p:cNvSpPr txBox="1"/>
          <p:nvPr/>
        </p:nvSpPr>
        <p:spPr>
          <a:xfrm>
            <a:off x="9878483" y="2528889"/>
            <a:ext cx="518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spc="-150" dirty="0">
                <a:ln w="6350">
                  <a:solidFill>
                    <a:sysClr val="windowText" lastClr="000000"/>
                  </a:solidFill>
                </a:ln>
                <a:solidFill>
                  <a:srgbClr val="FDFAC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673A3D-C7E9-82CC-BC18-8657537FB0C7}"/>
              </a:ext>
            </a:extLst>
          </p:cNvPr>
          <p:cNvSpPr txBox="1"/>
          <p:nvPr/>
        </p:nvSpPr>
        <p:spPr>
          <a:xfrm>
            <a:off x="69537" y="59377"/>
            <a:ext cx="340189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u="sng" dirty="0">
                <a:latin typeface="American Typewriter Semibold" panose="02090604020004020304" pitchFamily="18" charset="77"/>
              </a:rPr>
              <a:t>OTUs VERSUS ASVs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748103-A79C-ED31-1982-153BA13A275B}"/>
              </a:ext>
            </a:extLst>
          </p:cNvPr>
          <p:cNvSpPr txBox="1"/>
          <p:nvPr/>
        </p:nvSpPr>
        <p:spPr>
          <a:xfrm>
            <a:off x="69537" y="551820"/>
            <a:ext cx="722170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merican Typewriter" panose="02090604020004020304" pitchFamily="18" charset="77"/>
              </a:rPr>
              <a:t>Operational Taxonomic Unit (OTU):</a:t>
            </a:r>
          </a:p>
          <a:p>
            <a:r>
              <a:rPr lang="en-US" dirty="0">
                <a:latin typeface="American Typewriter" panose="02090604020004020304" pitchFamily="18" charset="77"/>
              </a:rPr>
              <a:t>A cluster of similar nucleotide sequences that represent a single      </a:t>
            </a:r>
          </a:p>
          <a:p>
            <a:r>
              <a:rPr lang="en-US" dirty="0">
                <a:latin typeface="American Typewriter" panose="02090604020004020304" pitchFamily="18" charset="77"/>
              </a:rPr>
              <a:t>taxonomic unit within a microbial community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latin typeface="American Typewriter" panose="02090604020004020304" pitchFamily="18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American Typewriter" panose="02090604020004020304" pitchFamily="18" charset="77"/>
              </a:rPr>
              <a:t>Based on sequence similarity threshold (i.e., 97%)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American Typewriter" panose="02090604020004020304" pitchFamily="18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American Typewriter" panose="02090604020004020304" pitchFamily="18" charset="77"/>
              </a:rPr>
              <a:t>Relies on clustering threshold, low resolution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American Typewriter" panose="02090604020004020304" pitchFamily="18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American Typewriter" panose="02090604020004020304" pitchFamily="18" charset="77"/>
            </a:endParaRPr>
          </a:p>
          <a:p>
            <a:r>
              <a:rPr lang="en-US" b="1" dirty="0">
                <a:latin typeface="American Typewriter" panose="02090604020004020304" pitchFamily="18" charset="77"/>
              </a:rPr>
              <a:t>Amplicon Sequence Variant (ASV):</a:t>
            </a:r>
          </a:p>
          <a:p>
            <a:r>
              <a:rPr lang="en-US" dirty="0">
                <a:latin typeface="American Typewriter" panose="02090604020004020304" pitchFamily="18" charset="77"/>
              </a:rPr>
              <a:t>A unique and exact nucleotide sequence variant</a:t>
            </a:r>
          </a:p>
          <a:p>
            <a:endParaRPr lang="en-US" dirty="0">
              <a:latin typeface="American Typewriter" panose="02090604020004020304" pitchFamily="18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merican Typewriter" panose="02090604020004020304" pitchFamily="18" charset="77"/>
              </a:rPr>
              <a:t>Not subjected to clustering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merican Typewriter" panose="02090604020004020304" pitchFamily="18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merican Typewriter" panose="02090604020004020304" pitchFamily="18" charset="77"/>
              </a:rPr>
              <a:t>Higher taxonomic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merican Typewriter" panose="02090604020004020304" pitchFamily="18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merican Typewriter" panose="02090604020004020304" pitchFamily="18" charset="77"/>
              </a:rPr>
              <a:t>No arbitrary similarity threshold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merican Typewriter" panose="02090604020004020304" pitchFamily="18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merican Typewriter" panose="02090604020004020304" pitchFamily="18" charset="77"/>
              </a:rPr>
              <a:t>Facilitates cross-study comparisons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merican Typewriter" panose="02090604020004020304" pitchFamily="18" charset="77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29F5A0-DA5E-6592-0D27-0FD51CE7BD3A}"/>
              </a:ext>
            </a:extLst>
          </p:cNvPr>
          <p:cNvCxnSpPr>
            <a:cxnSpLocks/>
          </p:cNvCxnSpPr>
          <p:nvPr/>
        </p:nvCxnSpPr>
        <p:spPr>
          <a:xfrm>
            <a:off x="9997045" y="2864138"/>
            <a:ext cx="643246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336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A6081-3C1D-D5E9-33A0-ED2BB648F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2F43D3-637A-4E23-1F68-7B7B8FB6A163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00000"/>
                </a:solidFill>
                <a:latin typeface="Avenir Next Medium" panose="020B0503020202020204" pitchFamily="34" charset="0"/>
              </a:rPr>
              <a:t>GENERATING ASVs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07E3AA-9D58-6BB2-D4F1-9DE552F5117B}"/>
              </a:ext>
            </a:extLst>
          </p:cNvPr>
          <p:cNvSpPr txBox="1"/>
          <p:nvPr/>
        </p:nvSpPr>
        <p:spPr>
          <a:xfrm>
            <a:off x="0" y="1187125"/>
            <a:ext cx="12192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venir Next" panose="020B0503020202020204" pitchFamily="34" charset="0"/>
              </a:rPr>
              <a:t>Denoising</a:t>
            </a:r>
            <a:r>
              <a:rPr lang="en-US" sz="2400" b="1" dirty="0">
                <a:latin typeface="Avenir Next Demi Bold" panose="020B0503020202020204" pitchFamily="34" charset="0"/>
              </a:rPr>
              <a:t>:</a:t>
            </a:r>
            <a:r>
              <a:rPr lang="en-US" sz="2400" dirty="0">
                <a:latin typeface="Avenir Next Demi Bold" panose="020B0503020202020204" pitchFamily="34" charset="0"/>
              </a:rPr>
              <a:t> </a:t>
            </a:r>
            <a:r>
              <a:rPr lang="en-US" sz="2400" dirty="0">
                <a:latin typeface="Avenir Next" panose="020B0503020202020204" pitchFamily="34" charset="0"/>
              </a:rPr>
              <a:t>generates ASVs while performing quality filter, correcting sequencing </a:t>
            </a:r>
            <a:r>
              <a:rPr lang="en-US" sz="2400" dirty="0" err="1">
                <a:latin typeface="Avenir Next" panose="020B0503020202020204" pitchFamily="34" charset="0"/>
              </a:rPr>
              <a:t>artificats</a:t>
            </a:r>
            <a:r>
              <a:rPr lang="en-US" sz="2400" dirty="0">
                <a:latin typeface="Avenir Next" panose="020B0503020202020204" pitchFamily="34" charset="0"/>
              </a:rPr>
              <a:t> (i.e., chimeras), and merging overlapping PE reads</a:t>
            </a:r>
          </a:p>
          <a:p>
            <a:pPr algn="ctr"/>
            <a:endParaRPr lang="en-US" sz="2400" dirty="0">
              <a:latin typeface="Avenir Next" panose="020B0503020202020204" pitchFamily="34" charset="0"/>
            </a:endParaRPr>
          </a:p>
          <a:p>
            <a:pPr algn="ctr"/>
            <a:endParaRPr lang="en-US" sz="2400" dirty="0">
              <a:latin typeface="Avenir Next" panose="020B0503020202020204" pitchFamily="34" charset="0"/>
            </a:endParaRPr>
          </a:p>
          <a:p>
            <a:pPr algn="ctr"/>
            <a:endParaRPr lang="en-US" sz="2400" dirty="0">
              <a:latin typeface="Avenir Next" panose="020B0503020202020204" pitchFamily="34" charset="0"/>
            </a:endParaRPr>
          </a:p>
          <a:p>
            <a:pPr algn="ctr"/>
            <a:r>
              <a:rPr lang="en-US" sz="2000" b="1" dirty="0">
                <a:latin typeface="Avenir Next" panose="020B0503020202020204" pitchFamily="34" charset="0"/>
              </a:rPr>
              <a:t>Quality filtering*</a:t>
            </a:r>
            <a:r>
              <a:rPr lang="en-US" sz="2000" dirty="0">
                <a:latin typeface="Avenir Next" panose="020B0503020202020204" pitchFamily="34" charset="0"/>
              </a:rPr>
              <a:t>: filter low-quality sequences, ambiguous bases and expected errors within a read</a:t>
            </a:r>
          </a:p>
          <a:p>
            <a:pPr algn="ctr"/>
            <a:endParaRPr lang="en-US" sz="2400" dirty="0">
              <a:latin typeface="Avenir Next" panose="020B0503020202020204" pitchFamily="34" charset="0"/>
            </a:endParaRPr>
          </a:p>
          <a:p>
            <a:pPr algn="ctr"/>
            <a:r>
              <a:rPr lang="en-US" sz="2000" b="1" dirty="0">
                <a:latin typeface="Avenir Next" panose="020B0503020202020204" pitchFamily="34" charset="0"/>
              </a:rPr>
              <a:t>Chimera: </a:t>
            </a:r>
            <a:r>
              <a:rPr lang="en-US" sz="2000" dirty="0">
                <a:latin typeface="Avenir Next" panose="020B0503020202020204" pitchFamily="34" charset="0"/>
              </a:rPr>
              <a:t>sequence artifact formed during PCR when two different template fragments combine (polymerase switches templates and incorporates one into the other)</a:t>
            </a:r>
            <a:endParaRPr lang="en-US" sz="2000" b="1" dirty="0">
              <a:latin typeface="Avenir Next" panose="020B0503020202020204" pitchFamily="34" charset="0"/>
            </a:endParaRPr>
          </a:p>
          <a:p>
            <a:pPr algn="ctr"/>
            <a:endParaRPr lang="en-US" sz="2400" b="1" dirty="0">
              <a:latin typeface="Avenir Next Demi Bold" panose="020B0503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C314F2-61CE-E4FD-6A17-C63DC50DAEC6}"/>
              </a:ext>
            </a:extLst>
          </p:cNvPr>
          <p:cNvSpPr txBox="1"/>
          <p:nvPr/>
        </p:nvSpPr>
        <p:spPr>
          <a:xfrm>
            <a:off x="492826" y="5717969"/>
            <a:ext cx="3799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Avenir Next Demi Bold" panose="020B0503020202020204" pitchFamily="34" charset="0"/>
              </a:rPr>
              <a:t>*we’re going in depth on Tuesday!</a:t>
            </a:r>
          </a:p>
        </p:txBody>
      </p:sp>
    </p:spTree>
    <p:extLst>
      <p:ext uri="{BB962C8B-B14F-4D97-AF65-F5344CB8AC3E}">
        <p14:creationId xmlns:p14="http://schemas.microsoft.com/office/powerpoint/2010/main" val="1234980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A6081-3C1D-D5E9-33A0-ED2BB648F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2F43D3-637A-4E23-1F68-7B7B8FB6A163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00000"/>
                </a:solidFill>
                <a:latin typeface="Avenir Next Medium" panose="020B0503020202020204" pitchFamily="34" charset="0"/>
              </a:rPr>
              <a:t>GENERATING ASVs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07E3AA-9D58-6BB2-D4F1-9DE552F5117B}"/>
              </a:ext>
            </a:extLst>
          </p:cNvPr>
          <p:cNvSpPr txBox="1"/>
          <p:nvPr/>
        </p:nvSpPr>
        <p:spPr>
          <a:xfrm>
            <a:off x="0" y="985245"/>
            <a:ext cx="1219200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venir Next" panose="020B0503020202020204" pitchFamily="34" charset="0"/>
              </a:rPr>
              <a:t>Denoising</a:t>
            </a:r>
            <a:r>
              <a:rPr lang="en-US" sz="2400" b="1" dirty="0">
                <a:latin typeface="Avenir Next Demi Bold" panose="020B0503020202020204" pitchFamily="34" charset="0"/>
              </a:rPr>
              <a:t>:</a:t>
            </a:r>
            <a:r>
              <a:rPr lang="en-US" sz="2400" dirty="0">
                <a:latin typeface="Avenir Next Demi Bold" panose="020B0503020202020204" pitchFamily="34" charset="0"/>
              </a:rPr>
              <a:t> </a:t>
            </a:r>
            <a:r>
              <a:rPr lang="en-US" sz="2400" dirty="0">
                <a:latin typeface="Avenir Next" panose="020B0503020202020204" pitchFamily="34" charset="0"/>
              </a:rPr>
              <a:t>generates ASVs while performing quality filter, correcting sequencing </a:t>
            </a:r>
            <a:r>
              <a:rPr lang="en-US" sz="2400" dirty="0" err="1">
                <a:latin typeface="Avenir Next" panose="020B0503020202020204" pitchFamily="34" charset="0"/>
              </a:rPr>
              <a:t>artificats</a:t>
            </a:r>
            <a:r>
              <a:rPr lang="en-US" sz="2400" dirty="0">
                <a:latin typeface="Avenir Next" panose="020B0503020202020204" pitchFamily="34" charset="0"/>
              </a:rPr>
              <a:t> (i.e., chimeras), and merging overlapping PE reads</a:t>
            </a:r>
          </a:p>
          <a:p>
            <a:pPr algn="ctr"/>
            <a:endParaRPr lang="en-US" sz="3600" dirty="0">
              <a:latin typeface="Avenir Next" panose="020B0503020202020204" pitchFamily="34" charset="0"/>
            </a:endParaRPr>
          </a:p>
          <a:p>
            <a:pPr algn="ctr"/>
            <a:r>
              <a:rPr lang="en-US" sz="2000" b="1" dirty="0">
                <a:latin typeface="Avenir Next" panose="020B0503020202020204" pitchFamily="34" charset="0"/>
              </a:rPr>
              <a:t>DADA2 (Divisive Amplicon Denoising Algorithm 2)*</a:t>
            </a:r>
            <a:endParaRPr lang="en-US" sz="2000" dirty="0">
              <a:latin typeface="Avenir Next" panose="020B0503020202020204" pitchFamily="34" charset="0"/>
            </a:endParaRPr>
          </a:p>
          <a:p>
            <a:pPr algn="ctr"/>
            <a:r>
              <a:rPr lang="en-US" sz="2000" dirty="0">
                <a:latin typeface="Avenir Next" panose="020B0503020202020204" pitchFamily="34" charset="0"/>
              </a:rPr>
              <a:t>Models error distribution from the data itself to identify and correct sequencing errors</a:t>
            </a:r>
          </a:p>
          <a:p>
            <a:pPr algn="ctr"/>
            <a:endParaRPr lang="en-US" dirty="0">
              <a:latin typeface="Avenir Next" panose="020B0503020202020204" pitchFamily="34" charset="0"/>
            </a:endParaRPr>
          </a:p>
          <a:p>
            <a:pPr algn="ctr"/>
            <a:r>
              <a:rPr lang="en-US" sz="2000" b="1" dirty="0">
                <a:latin typeface="Avenir Next" panose="020B0503020202020204" pitchFamily="34" charset="0"/>
              </a:rPr>
              <a:t>Deblur</a:t>
            </a:r>
          </a:p>
          <a:p>
            <a:pPr algn="ctr"/>
            <a:r>
              <a:rPr lang="en-US" sz="2000" dirty="0">
                <a:latin typeface="Avenir Next" panose="020B0503020202020204" pitchFamily="34" charset="0"/>
              </a:rPr>
              <a:t>Uses a pre-trained error model to identify and correct sequencing errors</a:t>
            </a:r>
          </a:p>
          <a:p>
            <a:pPr algn="ctr"/>
            <a:endParaRPr lang="en-US" sz="2000" b="1" dirty="0">
              <a:latin typeface="Avenir Next" panose="020B0503020202020204" pitchFamily="34" charset="0"/>
            </a:endParaRPr>
          </a:p>
          <a:p>
            <a:pPr algn="ctr"/>
            <a:r>
              <a:rPr lang="en-US" sz="2000" b="1" dirty="0">
                <a:latin typeface="Avenir Next" panose="020B0503020202020204" pitchFamily="34" charset="0"/>
              </a:rPr>
              <a:t>UNOISE (Unique Nucleotide Omission &amp; Insertion Corrector)</a:t>
            </a:r>
          </a:p>
          <a:p>
            <a:pPr algn="ctr"/>
            <a:r>
              <a:rPr lang="en-US" sz="2000" dirty="0">
                <a:latin typeface="Avenir Next" panose="020B0503020202020204" pitchFamily="34" charset="0"/>
              </a:rPr>
              <a:t>Uses a statistical model to estimate error rate and identifies ASVs by considering unique k-</a:t>
            </a:r>
            <a:r>
              <a:rPr lang="en-US" sz="2000" dirty="0" err="1">
                <a:latin typeface="Avenir Next" panose="020B0503020202020204" pitchFamily="34" charset="0"/>
              </a:rPr>
              <a:t>mers</a:t>
            </a:r>
            <a:endParaRPr lang="en-US" sz="2000" dirty="0">
              <a:latin typeface="Avenir Next" panose="020B0503020202020204" pitchFamily="34" charset="0"/>
            </a:endParaRPr>
          </a:p>
          <a:p>
            <a:pPr algn="ctr"/>
            <a:endParaRPr lang="en-US" sz="2400" b="1" dirty="0">
              <a:latin typeface="Avenir Next Demi Bold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5506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A6081-3C1D-D5E9-33A0-ED2BB648F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2F43D3-637A-4E23-1F68-7B7B8FB6A163}"/>
              </a:ext>
            </a:extLst>
          </p:cNvPr>
          <p:cNvSpPr txBox="1"/>
          <p:nvPr/>
        </p:nvSpPr>
        <p:spPr>
          <a:xfrm>
            <a:off x="4299857" y="148411"/>
            <a:ext cx="3592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500000"/>
                </a:solidFill>
                <a:latin typeface="Avenir Next Medium" panose="020B0503020202020204" pitchFamily="34" charset="0"/>
              </a:rPr>
              <a:t>DADA2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60275-CA17-E3FD-1DC9-6D338CE641A5}"/>
              </a:ext>
            </a:extLst>
          </p:cNvPr>
          <p:cNvSpPr txBox="1"/>
          <p:nvPr/>
        </p:nvSpPr>
        <p:spPr>
          <a:xfrm>
            <a:off x="795404" y="1879483"/>
            <a:ext cx="4523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Avenir Next Demi Bold" panose="020B0503020202020204" pitchFamily="34" charset="0"/>
              </a:rPr>
              <a:t>ERROR CORRECTION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F766E-5FF3-8413-2C7B-1BCAD323B599}"/>
              </a:ext>
            </a:extLst>
          </p:cNvPr>
          <p:cNvSpPr txBox="1"/>
          <p:nvPr/>
        </p:nvSpPr>
        <p:spPr>
          <a:xfrm>
            <a:off x="5858494" y="1371651"/>
            <a:ext cx="56308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venir Next Demi Bold" panose="020B0503020202020204" pitchFamily="34" charset="0"/>
              </a:rPr>
              <a:t>Bayesian Modeling</a:t>
            </a:r>
          </a:p>
          <a:p>
            <a:pPr algn="ctr"/>
            <a:r>
              <a:rPr lang="en-US" dirty="0">
                <a:latin typeface="Avenir Next" panose="020B0503020202020204" pitchFamily="34" charset="0"/>
              </a:rPr>
              <a:t>Uses Bayesian statistical approach to model the distribution of errors in the actual sequences; builds a position-specific error model it uses to estimate errors rates for each base position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7A0552-BD2E-714E-EB56-4CCFBB7F87B4}"/>
              </a:ext>
            </a:extLst>
          </p:cNvPr>
          <p:cNvSpPr txBox="1"/>
          <p:nvPr/>
        </p:nvSpPr>
        <p:spPr>
          <a:xfrm>
            <a:off x="1292975" y="3915665"/>
            <a:ext cx="35288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Avenir Next Demi Bold" panose="020B0503020202020204" pitchFamily="34" charset="0"/>
              </a:rPr>
              <a:t>DENOISING STRATEGY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37B855-ACB5-CD2A-B471-D71D6F35EBC9}"/>
              </a:ext>
            </a:extLst>
          </p:cNvPr>
          <p:cNvSpPr txBox="1"/>
          <p:nvPr/>
        </p:nvSpPr>
        <p:spPr>
          <a:xfrm>
            <a:off x="5858493" y="3594995"/>
            <a:ext cx="56308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venir Next Demi Bold" panose="020B0503020202020204" pitchFamily="34" charset="0"/>
              </a:rPr>
              <a:t>Divisive Clustering</a:t>
            </a:r>
          </a:p>
          <a:p>
            <a:pPr algn="ctr"/>
            <a:r>
              <a:rPr lang="en-US" dirty="0">
                <a:latin typeface="Avenir Next" panose="020B0503020202020204" pitchFamily="34" charset="0"/>
              </a:rPr>
              <a:t>Iteratively splits clusters into finer clusters based on observed differences in base-pair abundances, allowing differentiation of true ASVs and sequencing errors with high resolution</a:t>
            </a:r>
          </a:p>
        </p:txBody>
      </p:sp>
    </p:spTree>
    <p:extLst>
      <p:ext uri="{BB962C8B-B14F-4D97-AF65-F5344CB8AC3E}">
        <p14:creationId xmlns:p14="http://schemas.microsoft.com/office/powerpoint/2010/main" val="26801383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9E750-4D90-9244-7090-5D98EC63B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3377EC-8D5C-8B7E-9BEA-0866C2DB61C5}"/>
              </a:ext>
            </a:extLst>
          </p:cNvPr>
          <p:cNvSpPr txBox="1"/>
          <p:nvPr/>
        </p:nvSpPr>
        <p:spPr>
          <a:xfrm>
            <a:off x="0" y="1867072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500000"/>
                </a:solidFill>
                <a:latin typeface="Avenir Next Medium" panose="020B0503020202020204" pitchFamily="34" charset="0"/>
              </a:rPr>
              <a:t>PRACTICAL CONSIDERATIONS FOR DENOISING 16S DATA</a:t>
            </a:r>
          </a:p>
        </p:txBody>
      </p:sp>
    </p:spTree>
    <p:extLst>
      <p:ext uri="{BB962C8B-B14F-4D97-AF65-F5344CB8AC3E}">
        <p14:creationId xmlns:p14="http://schemas.microsoft.com/office/powerpoint/2010/main" val="2559551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9E750-4D90-9244-7090-5D98EC63B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4DBA2E09-698F-4FC8-07C9-75442E844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51" y="1324388"/>
            <a:ext cx="12000907" cy="37107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D6D255-0296-557F-590D-2FB360B8EB76}"/>
              </a:ext>
            </a:extLst>
          </p:cNvPr>
          <p:cNvSpPr txBox="1"/>
          <p:nvPr/>
        </p:nvSpPr>
        <p:spPr>
          <a:xfrm>
            <a:off x="2891642" y="451263"/>
            <a:ext cx="6754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500000"/>
                </a:solidFill>
                <a:latin typeface="Avenir Next Demi Bold" panose="020B0503020202020204" pitchFamily="34" charset="0"/>
              </a:rPr>
              <a:t>EXAMPLE 1: EXCELLENT </a:t>
            </a:r>
            <a:r>
              <a:rPr lang="en-US" sz="2800" b="1" dirty="0" err="1">
                <a:solidFill>
                  <a:srgbClr val="500000"/>
                </a:solidFill>
                <a:latin typeface="Avenir Next Demi Bold" panose="020B0503020202020204" pitchFamily="34" charset="0"/>
              </a:rPr>
              <a:t>MiSEQ</a:t>
            </a:r>
            <a:r>
              <a:rPr lang="en-US" sz="2800" b="1" dirty="0">
                <a:solidFill>
                  <a:srgbClr val="500000"/>
                </a:solidFill>
                <a:latin typeface="Avenir Next Demi Bold" panose="020B0503020202020204" pitchFamily="34" charset="0"/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2829051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9E750-4D90-9244-7090-5D98EC63B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D6D255-0296-557F-590D-2FB360B8EB76}"/>
              </a:ext>
            </a:extLst>
          </p:cNvPr>
          <p:cNvSpPr txBox="1"/>
          <p:nvPr/>
        </p:nvSpPr>
        <p:spPr>
          <a:xfrm>
            <a:off x="3404590" y="445325"/>
            <a:ext cx="53828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500000"/>
                </a:solidFill>
                <a:latin typeface="Avenir Next Demi Bold" panose="020B0503020202020204" pitchFamily="34" charset="0"/>
              </a:rPr>
              <a:t>EXAMPLE 3: BAD </a:t>
            </a:r>
            <a:r>
              <a:rPr lang="en-US" sz="2800" b="1" dirty="0" err="1">
                <a:solidFill>
                  <a:srgbClr val="500000"/>
                </a:solidFill>
                <a:latin typeface="Avenir Next Demi Bold" panose="020B0503020202020204" pitchFamily="34" charset="0"/>
              </a:rPr>
              <a:t>MiSEQ</a:t>
            </a:r>
            <a:r>
              <a:rPr lang="en-US" sz="2800" b="1" dirty="0">
                <a:solidFill>
                  <a:srgbClr val="500000"/>
                </a:solidFill>
                <a:latin typeface="Avenir Next Demi Bold" panose="020B0503020202020204" pitchFamily="34" charset="0"/>
              </a:rPr>
              <a:t> DATA</a:t>
            </a:r>
          </a:p>
        </p:txBody>
      </p:sp>
      <p:pic>
        <p:nvPicPr>
          <p:cNvPr id="3" name="Picture 2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9E907BC3-B674-9761-BDA5-2174AD860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0" y="1342046"/>
            <a:ext cx="12075079" cy="36513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0B99A9-5C24-ACF9-7366-40EA0F47AB89}"/>
              </a:ext>
            </a:extLst>
          </p:cNvPr>
          <p:cNvSpPr txBox="1"/>
          <p:nvPr/>
        </p:nvSpPr>
        <p:spPr>
          <a:xfrm>
            <a:off x="4104909" y="5408505"/>
            <a:ext cx="39821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Avenir Next" panose="020B0503020202020204" pitchFamily="34" charset="0"/>
              </a:rPr>
              <a:t>LET’S DENOISE!</a:t>
            </a:r>
          </a:p>
        </p:txBody>
      </p:sp>
    </p:spTree>
    <p:extLst>
      <p:ext uri="{BB962C8B-B14F-4D97-AF65-F5344CB8AC3E}">
        <p14:creationId xmlns:p14="http://schemas.microsoft.com/office/powerpoint/2010/main" val="282362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9E750-4D90-9244-7090-5D98EC63B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3377EC-8D5C-8B7E-9BEA-0866C2DB61C5}"/>
              </a:ext>
            </a:extLst>
          </p:cNvPr>
          <p:cNvSpPr txBox="1"/>
          <p:nvPr/>
        </p:nvSpPr>
        <p:spPr>
          <a:xfrm>
            <a:off x="0" y="2413337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500000"/>
                </a:solidFill>
                <a:latin typeface="Avenir Next Medium" panose="020B0503020202020204" pitchFamily="34" charset="0"/>
              </a:rPr>
              <a:t>CLASSIFYING ASVs</a:t>
            </a:r>
          </a:p>
        </p:txBody>
      </p:sp>
    </p:spTree>
    <p:extLst>
      <p:ext uri="{BB962C8B-B14F-4D97-AF65-F5344CB8AC3E}">
        <p14:creationId xmlns:p14="http://schemas.microsoft.com/office/powerpoint/2010/main" val="2485434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3BF908-4846-29CB-4909-C1E02AF942B5}"/>
              </a:ext>
            </a:extLst>
          </p:cNvPr>
          <p:cNvSpPr txBox="1">
            <a:spLocks/>
          </p:cNvSpPr>
          <p:nvPr/>
        </p:nvSpPr>
        <p:spPr>
          <a:xfrm>
            <a:off x="0" y="233416"/>
            <a:ext cx="12192000" cy="944628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800" b="1" i="0" kern="1200" spc="100" baseline="0">
                <a:solidFill>
                  <a:schemeClr val="tx1"/>
                </a:solidFill>
                <a:latin typeface="+mj-lt"/>
                <a:ea typeface="Tungsten Medium" charset="0"/>
                <a:cs typeface="Tungsten Medium" charset="0"/>
              </a:defRPr>
            </a:lvl1pPr>
          </a:lstStyle>
          <a:p>
            <a:r>
              <a:rPr lang="en-US" sz="6000" b="0" spc="-150" dirty="0">
                <a:solidFill>
                  <a:srgbClr val="500000"/>
                </a:solidFill>
                <a:latin typeface="Avenir Next Medium" panose="020B0503020202020204" pitchFamily="34" charset="0"/>
              </a:rPr>
              <a:t>Learning Objectives: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BD7878-81B8-25AB-A73D-136F56E7D846}"/>
              </a:ext>
            </a:extLst>
          </p:cNvPr>
          <p:cNvSpPr txBox="1"/>
          <p:nvPr/>
        </p:nvSpPr>
        <p:spPr>
          <a:xfrm>
            <a:off x="-1" y="1995054"/>
            <a:ext cx="1219200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n-US" sz="2200" dirty="0">
                <a:latin typeface="Avenir Next" panose="020B0503020202020204" pitchFamily="34" charset="0"/>
              </a:rPr>
              <a:t>Understand the concepts of Operational Taxonomic Units (OTUs ) and Amplicon Sequence Variants (ASVs)</a:t>
            </a:r>
          </a:p>
          <a:p>
            <a:pPr marL="342900" indent="-342900" algn="ctr">
              <a:buFont typeface="+mj-lt"/>
              <a:buAutoNum type="arabicPeriod"/>
            </a:pPr>
            <a:endParaRPr lang="en-US" sz="2200" dirty="0">
              <a:latin typeface="Avenir Next" panose="020B0503020202020204" pitchFamily="34" charset="0"/>
            </a:endParaRPr>
          </a:p>
          <a:p>
            <a:pPr marL="342900" indent="-342900" algn="ctr">
              <a:buFont typeface="+mj-lt"/>
              <a:buAutoNum type="arabicPeriod"/>
            </a:pPr>
            <a:r>
              <a:rPr lang="en-US" sz="2200" dirty="0">
                <a:latin typeface="Avenir Next" panose="020B0503020202020204" pitchFamily="34" charset="0"/>
              </a:rPr>
              <a:t>Recognize different 16S reference databases</a:t>
            </a:r>
          </a:p>
          <a:p>
            <a:pPr marL="342900" indent="-342900" algn="ctr">
              <a:buFont typeface="+mj-lt"/>
              <a:buAutoNum type="arabicPeriod"/>
            </a:pPr>
            <a:endParaRPr lang="en-US" sz="2200" dirty="0">
              <a:latin typeface="Avenir Next" panose="020B0503020202020204" pitchFamily="34" charset="0"/>
            </a:endParaRPr>
          </a:p>
          <a:p>
            <a:pPr marL="342900" indent="-342900" algn="ctr">
              <a:buFont typeface="+mj-lt"/>
              <a:buAutoNum type="arabicPeriod"/>
            </a:pPr>
            <a:r>
              <a:rPr lang="en-US" sz="2200" dirty="0">
                <a:latin typeface="Avenir Next" panose="020B0503020202020204" pitchFamily="34" charset="0"/>
              </a:rPr>
              <a:t>Perform and understand a bioinformatic workflow for 16S amplicons sequencing data</a:t>
            </a:r>
          </a:p>
          <a:p>
            <a:pPr marL="342900" indent="-342900" algn="ctr">
              <a:buFont typeface="+mj-lt"/>
              <a:buAutoNum type="arabicPeriod"/>
            </a:pPr>
            <a:endParaRPr lang="en-US" sz="2200" dirty="0">
              <a:latin typeface="Avenir Next" panose="020B0503020202020204" pitchFamily="34" charset="0"/>
            </a:endParaRPr>
          </a:p>
          <a:p>
            <a:pPr marL="342900" indent="-342900" algn="ctr">
              <a:buFont typeface="+mj-lt"/>
              <a:buAutoNum type="arabicPeriod"/>
            </a:pPr>
            <a:r>
              <a:rPr lang="en-US" sz="2200" dirty="0">
                <a:latin typeface="Avenir Next" panose="020B0503020202020204" pitchFamily="34" charset="0"/>
              </a:rPr>
              <a:t>Generate ASV count matrix and classification table</a:t>
            </a:r>
          </a:p>
        </p:txBody>
      </p:sp>
    </p:spTree>
    <p:extLst>
      <p:ext uri="{BB962C8B-B14F-4D97-AF65-F5344CB8AC3E}">
        <p14:creationId xmlns:p14="http://schemas.microsoft.com/office/powerpoint/2010/main" val="13514288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ACC5A4-6904-704E-5843-04229231D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reed is one of the best characters : r/DunderMifflin">
            <a:extLst>
              <a:ext uri="{FF2B5EF4-FFF2-40B4-BE49-F238E27FC236}">
                <a16:creationId xmlns:a16="http://schemas.microsoft.com/office/drawing/2014/main" id="{7F64A3A0-8E06-FEFB-096C-D4B633F1FA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66"/>
          <a:stretch/>
        </p:blipFill>
        <p:spPr bwMode="auto">
          <a:xfrm>
            <a:off x="7291246" y="420912"/>
            <a:ext cx="4612993" cy="5381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70D8CE-1EC7-7C04-BB45-EF09C3AD9524}"/>
              </a:ext>
            </a:extLst>
          </p:cNvPr>
          <p:cNvSpPr txBox="1"/>
          <p:nvPr/>
        </p:nvSpPr>
        <p:spPr>
          <a:xfrm>
            <a:off x="9878483" y="2528889"/>
            <a:ext cx="8803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spc="-150" dirty="0" err="1">
                <a:ln w="6350">
                  <a:solidFill>
                    <a:sysClr val="windowText" lastClr="000000"/>
                  </a:solidFill>
                </a:ln>
                <a:solidFill>
                  <a:srgbClr val="FDFAC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Greengenes</a:t>
            </a:r>
            <a:endParaRPr lang="en-US" sz="1200" b="1" spc="-150" dirty="0">
              <a:ln w="6350">
                <a:solidFill>
                  <a:sysClr val="windowText" lastClr="000000"/>
                </a:solidFill>
              </a:ln>
              <a:solidFill>
                <a:srgbClr val="FDFAC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6D06560-5FBA-8FD2-42A3-64CA0084FD43}"/>
              </a:ext>
            </a:extLst>
          </p:cNvPr>
          <p:cNvCxnSpPr>
            <a:cxnSpLocks/>
          </p:cNvCxnSpPr>
          <p:nvPr/>
        </p:nvCxnSpPr>
        <p:spPr>
          <a:xfrm>
            <a:off x="9619011" y="5602957"/>
            <a:ext cx="801586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7673A3D-C7E9-82CC-BC18-8657537FB0C7}"/>
              </a:ext>
            </a:extLst>
          </p:cNvPr>
          <p:cNvSpPr txBox="1"/>
          <p:nvPr/>
        </p:nvSpPr>
        <p:spPr>
          <a:xfrm>
            <a:off x="625218" y="0"/>
            <a:ext cx="601472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u="sng" dirty="0">
                <a:latin typeface="American Typewriter Semibold" panose="02090604020004020304" pitchFamily="18" charset="77"/>
              </a:rPr>
              <a:t>16S rRNA REFERENCE DATABASES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748103-A79C-ED31-1982-153BA13A275B}"/>
              </a:ext>
            </a:extLst>
          </p:cNvPr>
          <p:cNvSpPr txBox="1"/>
          <p:nvPr/>
        </p:nvSpPr>
        <p:spPr>
          <a:xfrm>
            <a:off x="69537" y="551820"/>
            <a:ext cx="7221709" cy="5309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American Typewriter" panose="02090604020004020304" pitchFamily="18" charset="77"/>
              </a:rPr>
              <a:t>Greengenes</a:t>
            </a:r>
            <a:endParaRPr lang="en-US" dirty="0">
              <a:latin typeface="American Typewriter" panose="02090604020004020304" pitchFamily="18" charset="77"/>
            </a:endParaRPr>
          </a:p>
          <a:p>
            <a:pPr lvl="1"/>
            <a:r>
              <a:rPr lang="en-US" dirty="0">
                <a:latin typeface="American Typewriter" panose="02090604020004020304" pitchFamily="18" charset="77"/>
              </a:rPr>
              <a:t>PRO: well-curated, low inconsistency in taxonomic annotations</a:t>
            </a:r>
          </a:p>
          <a:p>
            <a:pPr lvl="1"/>
            <a:r>
              <a:rPr lang="en-US" dirty="0">
                <a:latin typeface="American Typewriter" panose="02090604020004020304" pitchFamily="18" charset="77"/>
              </a:rPr>
              <a:t>CON: poor coverage on certain taxa; newly discovered/poorly characterized</a:t>
            </a:r>
          </a:p>
          <a:p>
            <a:pPr lvl="1"/>
            <a:endParaRPr lang="en-US" sz="1100" dirty="0">
              <a:latin typeface="American Typewriter" panose="02090604020004020304" pitchFamily="18" charset="77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b="1" dirty="0">
                <a:latin typeface="American Typewriter" panose="02090604020004020304" pitchFamily="18" charset="77"/>
              </a:rPr>
              <a:t>SILVA</a:t>
            </a:r>
          </a:p>
          <a:p>
            <a:pPr lvl="1"/>
            <a:r>
              <a:rPr lang="en-US" b="1" dirty="0">
                <a:latin typeface="American Typewriter" panose="02090604020004020304" pitchFamily="18" charset="77"/>
              </a:rPr>
              <a:t>PRO: large and very comprehensive reference database CON: some inconsistencies in taxonomic annotations in lesser studied taxa</a:t>
            </a:r>
          </a:p>
          <a:p>
            <a:pPr lvl="1"/>
            <a:endParaRPr lang="en-US" sz="1100" b="1" dirty="0">
              <a:latin typeface="American Typewriter" panose="02090604020004020304" pitchFamily="18" charset="77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merican Typewriter" panose="02090604020004020304" pitchFamily="18" charset="77"/>
              </a:rPr>
              <a:t>RDP</a:t>
            </a:r>
          </a:p>
          <a:p>
            <a:pPr lvl="1"/>
            <a:r>
              <a:rPr lang="en-US" dirty="0">
                <a:latin typeface="American Typewriter" panose="02090604020004020304" pitchFamily="18" charset="77"/>
              </a:rPr>
              <a:t>PRO: well-curated and well established</a:t>
            </a:r>
          </a:p>
          <a:p>
            <a:pPr lvl="1"/>
            <a:r>
              <a:rPr lang="en-US" dirty="0">
                <a:latin typeface="American Typewriter" panose="02090604020004020304" pitchFamily="18" charset="77"/>
              </a:rPr>
              <a:t>CON: limited coverage on lesser studied taxa, not updated frequently</a:t>
            </a:r>
          </a:p>
          <a:p>
            <a:pPr lvl="1"/>
            <a:endParaRPr lang="en-US" sz="1100" dirty="0">
              <a:latin typeface="American Typewriter" panose="02090604020004020304" pitchFamily="18" charset="77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merican Typewriter" panose="02090604020004020304" pitchFamily="18" charset="77"/>
              </a:rPr>
              <a:t>NCBI </a:t>
            </a:r>
            <a:r>
              <a:rPr lang="en-US" dirty="0" err="1">
                <a:latin typeface="American Typewriter" panose="02090604020004020304" pitchFamily="18" charset="77"/>
              </a:rPr>
              <a:t>RefSeq</a:t>
            </a:r>
            <a:r>
              <a:rPr lang="en-US" dirty="0">
                <a:latin typeface="American Typewriter" panose="02090604020004020304" pitchFamily="18" charset="77"/>
              </a:rPr>
              <a:t> (or </a:t>
            </a:r>
            <a:r>
              <a:rPr lang="en-US" dirty="0" err="1">
                <a:latin typeface="American Typewriter" panose="02090604020004020304" pitchFamily="18" charset="77"/>
              </a:rPr>
              <a:t>nt</a:t>
            </a:r>
            <a:r>
              <a:rPr lang="en-US" dirty="0">
                <a:latin typeface="American Typewriter" panose="02090604020004020304" pitchFamily="18" charset="77"/>
              </a:rPr>
              <a:t>)</a:t>
            </a:r>
          </a:p>
          <a:p>
            <a:r>
              <a:rPr lang="en-US" dirty="0">
                <a:latin typeface="American Typewriter" panose="02090604020004020304" pitchFamily="18" charset="77"/>
              </a:rPr>
              <a:t>       PRO: comprehensive and cross-referenced to other</a:t>
            </a:r>
          </a:p>
          <a:p>
            <a:r>
              <a:rPr lang="en-US" dirty="0">
                <a:latin typeface="American Typewriter" panose="02090604020004020304" pitchFamily="18" charset="77"/>
              </a:rPr>
              <a:t>       NCBI databases</a:t>
            </a:r>
          </a:p>
          <a:p>
            <a:r>
              <a:rPr lang="en-US" dirty="0">
                <a:latin typeface="American Typewriter" panose="02090604020004020304" pitchFamily="18" charset="77"/>
              </a:rPr>
              <a:t>       CON: poor coverage, not designed for 16S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4E33B6-FB61-C391-1748-DD9584A712B1}"/>
              </a:ext>
            </a:extLst>
          </p:cNvPr>
          <p:cNvSpPr txBox="1"/>
          <p:nvPr/>
        </p:nvSpPr>
        <p:spPr>
          <a:xfrm>
            <a:off x="9464691" y="5298511"/>
            <a:ext cx="16500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spc="-150" dirty="0">
                <a:ln w="6350">
                  <a:solidFill>
                    <a:sysClr val="windowText" lastClr="000000"/>
                  </a:solidFill>
                </a:ln>
                <a:solidFill>
                  <a:srgbClr val="FDFAC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It’s  less comprehensive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29F5A0-DA5E-6592-0D27-0FD51CE7BD3A}"/>
              </a:ext>
            </a:extLst>
          </p:cNvPr>
          <p:cNvCxnSpPr>
            <a:cxnSpLocks/>
          </p:cNvCxnSpPr>
          <p:nvPr/>
        </p:nvCxnSpPr>
        <p:spPr>
          <a:xfrm>
            <a:off x="9997045" y="2864138"/>
            <a:ext cx="643246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1566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A6081-3C1D-D5E9-33A0-ED2BB648F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2F43D3-637A-4E23-1F68-7B7B8FB6A163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00000"/>
                </a:solidFill>
                <a:latin typeface="Avenir Next Medium" panose="020B0503020202020204" pitchFamily="34" charset="0"/>
              </a:rPr>
              <a:t>CLASSIFICATION METHODS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07E3AA-9D58-6BB2-D4F1-9DE552F5117B}"/>
              </a:ext>
            </a:extLst>
          </p:cNvPr>
          <p:cNvSpPr txBox="1"/>
          <p:nvPr/>
        </p:nvSpPr>
        <p:spPr>
          <a:xfrm>
            <a:off x="0" y="1193062"/>
            <a:ext cx="1219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venir Next Demi Bold" panose="020B0503020202020204" pitchFamily="34" charset="0"/>
              </a:rPr>
              <a:t>Machine-Learning Based*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Avenir Next" panose="020B0503020202020204" pitchFamily="34" charset="0"/>
              </a:rPr>
              <a:t>DADA2, </a:t>
            </a:r>
            <a:r>
              <a:rPr lang="en-US" sz="2400" dirty="0" err="1">
                <a:latin typeface="Avenir Next" panose="020B0503020202020204" pitchFamily="34" charset="0"/>
              </a:rPr>
              <a:t>mothur</a:t>
            </a:r>
            <a:r>
              <a:rPr lang="en-US" sz="2400" dirty="0">
                <a:latin typeface="Avenir Next" panose="020B0503020202020204" pitchFamily="34" charset="0"/>
              </a:rPr>
              <a:t>, HMMER </a:t>
            </a:r>
          </a:p>
          <a:p>
            <a:pPr algn="ctr"/>
            <a:endParaRPr lang="en-US" sz="2400" dirty="0">
              <a:latin typeface="Avenir Next" panose="020B0503020202020204" pitchFamily="34" charset="0"/>
            </a:endParaRPr>
          </a:p>
          <a:p>
            <a:pPr algn="ctr"/>
            <a:r>
              <a:rPr lang="en-US" sz="2400" dirty="0">
                <a:latin typeface="Avenir Next" panose="020B0503020202020204" pitchFamily="34" charset="0"/>
              </a:rPr>
              <a:t>Sequence Similarity-Based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Avenir Next" panose="020B0503020202020204" pitchFamily="34" charset="0"/>
              </a:rPr>
              <a:t>BLAST, DIAMOND, EMBOSS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400" dirty="0">
              <a:latin typeface="Avenir Next" panose="020B0503020202020204" pitchFamily="34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400" dirty="0">
              <a:latin typeface="Avenir Next" panose="020B0503020202020204" pitchFamily="34" charset="0"/>
            </a:endParaRPr>
          </a:p>
          <a:p>
            <a:pPr algn="ctr"/>
            <a:r>
              <a:rPr lang="en-US" sz="2400" dirty="0">
                <a:latin typeface="Avenir Next" panose="020B0503020202020204" pitchFamily="34" charset="0"/>
              </a:rPr>
              <a:t>Least Common Ancestor (LCA)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Avenir Next" panose="020B0503020202020204" pitchFamily="34" charset="0"/>
              </a:rPr>
              <a:t>Kraken2, MEGAN</a:t>
            </a:r>
          </a:p>
          <a:p>
            <a:pPr algn="ctr"/>
            <a:endParaRPr lang="en-US" sz="2400" b="1" dirty="0">
              <a:latin typeface="Avenir Next Demi Bold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800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740DD-FB81-9F82-DAA7-706105236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7DF0F01-1838-E051-C98E-F9B8F2D2B64B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00000"/>
                </a:solidFill>
                <a:latin typeface="Avenir Next Medium" panose="020B0503020202020204" pitchFamily="34" charset="0"/>
              </a:rPr>
              <a:t>MACHINE-LEARNING BASED METHODS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9F640-717A-F9C6-9EC3-3A40D6E88D30}"/>
              </a:ext>
            </a:extLst>
          </p:cNvPr>
          <p:cNvSpPr txBox="1"/>
          <p:nvPr/>
        </p:nvSpPr>
        <p:spPr>
          <a:xfrm>
            <a:off x="0" y="848676"/>
            <a:ext cx="12192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venir Next Demi Bold" panose="020B0503020202020204" pitchFamily="34" charset="0"/>
              </a:rPr>
              <a:t>Supervised Learning</a:t>
            </a:r>
            <a:r>
              <a:rPr lang="en-US" sz="2400" dirty="0">
                <a:latin typeface="Avenir Next" panose="020B0503020202020204" pitchFamily="34" charset="0"/>
              </a:rPr>
              <a:t>: algorithm (e.g., random forests) is trained on labeled data to predict taxonomic annotations for query sequences</a:t>
            </a:r>
          </a:p>
          <a:p>
            <a:pPr algn="ctr"/>
            <a:endParaRPr lang="en-US" sz="2400" i="1" dirty="0">
              <a:latin typeface="Avenir Next" panose="020B0503020202020204" pitchFamily="34" charset="0"/>
            </a:endParaRPr>
          </a:p>
          <a:p>
            <a:pPr algn="ctr"/>
            <a:r>
              <a:rPr lang="en-US" sz="2400" b="1" dirty="0">
                <a:latin typeface="Avenir Next Demi Bold" panose="020B0503020202020204" pitchFamily="34" charset="0"/>
              </a:rPr>
              <a:t>Unsupervised Learning</a:t>
            </a:r>
            <a:r>
              <a:rPr lang="en-US" sz="2400" dirty="0">
                <a:latin typeface="Avenir Next" panose="020B0503020202020204" pitchFamily="34" charset="0"/>
              </a:rPr>
              <a:t>: algorithm (e.g., k-means clustering) groups </a:t>
            </a:r>
          </a:p>
          <a:p>
            <a:pPr algn="ctr"/>
            <a:r>
              <a:rPr lang="en-US" sz="2400" dirty="0">
                <a:latin typeface="Avenir Next" panose="020B0503020202020204" pitchFamily="34" charset="0"/>
              </a:rPr>
              <a:t>sequences based on similarity and infers taxonomic annotations for each cluster</a:t>
            </a:r>
          </a:p>
          <a:p>
            <a:pPr algn="ctr"/>
            <a:endParaRPr lang="en-US" sz="2000" i="1" dirty="0">
              <a:latin typeface="Avenir Next Demi Bold" panose="020B0503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013AA5-EBA5-4FD4-A035-F6749729B560}"/>
              </a:ext>
            </a:extLst>
          </p:cNvPr>
          <p:cNvSpPr/>
          <p:nvPr/>
        </p:nvSpPr>
        <p:spPr>
          <a:xfrm>
            <a:off x="118753" y="665018"/>
            <a:ext cx="11964390" cy="1056904"/>
          </a:xfrm>
          <a:prstGeom prst="rect">
            <a:avLst/>
          </a:prstGeom>
          <a:noFill/>
          <a:ln w="38100">
            <a:solidFill>
              <a:srgbClr val="5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2D33A-CB71-F962-3E3F-B3CDC541AD7A}"/>
              </a:ext>
            </a:extLst>
          </p:cNvPr>
          <p:cNvSpPr txBox="1"/>
          <p:nvPr/>
        </p:nvSpPr>
        <p:spPr>
          <a:xfrm>
            <a:off x="2321625" y="4322617"/>
            <a:ext cx="6130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venir Next Demi Bold" panose="020B0503020202020204" pitchFamily="34" charset="0"/>
              </a:rPr>
              <a:t>Naïve Bayes classification algorithm</a:t>
            </a:r>
          </a:p>
        </p:txBody>
      </p:sp>
      <p:sp>
        <p:nvSpPr>
          <p:cNvPr id="8" name="Bent Arrow 7">
            <a:extLst>
              <a:ext uri="{FF2B5EF4-FFF2-40B4-BE49-F238E27FC236}">
                <a16:creationId xmlns:a16="http://schemas.microsoft.com/office/drawing/2014/main" id="{0D6564A0-D2AF-43EA-F5C1-C8F555DB44FD}"/>
              </a:ext>
            </a:extLst>
          </p:cNvPr>
          <p:cNvSpPr/>
          <p:nvPr/>
        </p:nvSpPr>
        <p:spPr>
          <a:xfrm rot="10800000" flipH="1">
            <a:off x="106877" y="1775359"/>
            <a:ext cx="2030681" cy="2897580"/>
          </a:xfrm>
          <a:prstGeom prst="bentArrow">
            <a:avLst>
              <a:gd name="adj1" fmla="val 1953"/>
              <a:gd name="adj2" fmla="val 5098"/>
              <a:gd name="adj3" fmla="val 9399"/>
              <a:gd name="adj4" fmla="val 0"/>
            </a:avLst>
          </a:prstGeom>
          <a:solidFill>
            <a:srgbClr val="500000"/>
          </a:solidFill>
          <a:ln>
            <a:solidFill>
              <a:srgbClr val="5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229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6511F-FA16-9EA4-307C-70D7FE8B3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E11ADC-9414-ADAB-E644-1D337EBDC0C4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00000"/>
                </a:solidFill>
                <a:latin typeface="Avenir Next Medium" panose="020B0503020202020204" pitchFamily="34" charset="0"/>
              </a:rPr>
              <a:t>CLASSIFYING OUR ASVs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3E9C1A-A430-C019-700D-E30522A1AEA6}"/>
              </a:ext>
            </a:extLst>
          </p:cNvPr>
          <p:cNvSpPr txBox="1"/>
          <p:nvPr/>
        </p:nvSpPr>
        <p:spPr>
          <a:xfrm>
            <a:off x="205838" y="1246909"/>
            <a:ext cx="1178032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Next Medium" panose="020B0503020202020204" pitchFamily="34" charset="0"/>
              </a:rPr>
              <a:t>Input Sequences</a:t>
            </a:r>
            <a:r>
              <a:rPr lang="en-US" sz="2000" dirty="0">
                <a:latin typeface="Avenir Next" panose="020B0503020202020204" pitchFamily="34" charset="0"/>
              </a:rPr>
              <a:t>: A representative sequence from each ASV in the dataset</a:t>
            </a:r>
          </a:p>
          <a:p>
            <a:pPr marL="457200" indent="-457200">
              <a:buFont typeface="+mj-lt"/>
              <a:buAutoNum type="arabicPeriod"/>
            </a:pPr>
            <a:endParaRPr lang="en-US" sz="1000" dirty="0">
              <a:latin typeface="Avenir Next" panose="020B0503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1000" dirty="0">
              <a:latin typeface="Avenir Next" panose="020B0503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Next Medium" panose="020B0503020202020204" pitchFamily="34" charset="0"/>
              </a:rPr>
              <a:t>Likelihood Calculation</a:t>
            </a:r>
            <a:r>
              <a:rPr lang="en-US" sz="2000" dirty="0">
                <a:latin typeface="Avenir Next" panose="020B0503020202020204" pitchFamily="34" charset="0"/>
              </a:rPr>
              <a:t>: Uses the pre-trained naïve bayes classifier to calculate the likelihood of observing a sequence given each taxonomic label based on the training data from SILVA</a:t>
            </a:r>
          </a:p>
          <a:p>
            <a:pPr marL="457200" indent="-457200">
              <a:buFont typeface="+mj-lt"/>
              <a:buAutoNum type="arabicPeriod"/>
            </a:pPr>
            <a:endParaRPr lang="en-US" sz="1000" dirty="0">
              <a:latin typeface="Avenir Next" panose="020B0503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1000" dirty="0">
              <a:latin typeface="Avenir Next" panose="020B0503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Next Medium" panose="020B0503020202020204" pitchFamily="34" charset="0"/>
              </a:rPr>
              <a:t>Prior Probabilities</a:t>
            </a:r>
            <a:r>
              <a:rPr lang="en-US" sz="2000" dirty="0">
                <a:latin typeface="Avenir Next" panose="020B0503020202020204" pitchFamily="34" charset="0"/>
              </a:rPr>
              <a:t>: Classifier also considers the probability of each taxonomic label occurring in the training data</a:t>
            </a:r>
          </a:p>
          <a:p>
            <a:pPr marL="457200" indent="-457200">
              <a:buFont typeface="+mj-lt"/>
              <a:buAutoNum type="arabicPeriod"/>
            </a:pPr>
            <a:endParaRPr lang="en-US" sz="1000" dirty="0">
              <a:latin typeface="Avenir Next" panose="020B0503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1000" dirty="0">
              <a:latin typeface="Avenir Next" panose="020B0503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Next Medium" panose="020B0503020202020204" pitchFamily="34" charset="0"/>
              </a:rPr>
              <a:t>Combining Probabilities</a:t>
            </a:r>
            <a:r>
              <a:rPr lang="en-US" sz="2000" dirty="0">
                <a:latin typeface="Avenir Next" panose="020B0503020202020204" pitchFamily="34" charset="0"/>
              </a:rPr>
              <a:t>: Bayes’ theorem is used to combine the likelihood of observing a feature with the probability of the taxonomic label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" panose="020B0503020202020204" pitchFamily="34" charset="0"/>
              </a:rPr>
              <a:t>Represents the likelihood of an ASV belonging to each taxonomic label given its sequence</a:t>
            </a:r>
          </a:p>
        </p:txBody>
      </p:sp>
    </p:spTree>
    <p:extLst>
      <p:ext uri="{BB962C8B-B14F-4D97-AF65-F5344CB8AC3E}">
        <p14:creationId xmlns:p14="http://schemas.microsoft.com/office/powerpoint/2010/main" val="3282924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1FCB-FD0A-FD4C-32DC-CC819CA77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077245-BDEF-521D-A9BC-2F6347F682E6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00000"/>
                </a:solidFill>
                <a:latin typeface="Avenir Next Medium" panose="020B0503020202020204" pitchFamily="34" charset="0"/>
              </a:rPr>
              <a:t>AN EXAMPLE OF A GENUS-LEVEL CALL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E18705-6CE2-5526-2B4B-28D6C6C63166}"/>
              </a:ext>
            </a:extLst>
          </p:cNvPr>
          <p:cNvSpPr txBox="1"/>
          <p:nvPr/>
        </p:nvSpPr>
        <p:spPr>
          <a:xfrm>
            <a:off x="-72243" y="694361"/>
            <a:ext cx="12192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Classifier found the following probabilities of 3-mers during training:</a:t>
            </a:r>
          </a:p>
          <a:p>
            <a:pPr algn="ctr"/>
            <a:endParaRPr lang="en-US" dirty="0">
              <a:latin typeface="Avenir Next" panose="020B0503020202020204" pitchFamily="34" charset="0"/>
            </a:endParaRPr>
          </a:p>
          <a:p>
            <a:pPr algn="ctr"/>
            <a:r>
              <a:rPr lang="en-US" b="1" dirty="0">
                <a:solidFill>
                  <a:srgbClr val="0070C0"/>
                </a:solidFill>
                <a:latin typeface="Avenir Next" panose="020B0503020202020204" pitchFamily="34" charset="0"/>
              </a:rPr>
              <a:t>ATG</a:t>
            </a:r>
            <a:r>
              <a:rPr lang="en-US" b="1" dirty="0">
                <a:latin typeface="Avenir Next" panose="020B0503020202020204" pitchFamily="34" charset="0"/>
              </a:rPr>
              <a:t> </a:t>
            </a:r>
            <a:r>
              <a:rPr lang="en-US" b="1" dirty="0">
                <a:latin typeface="Avenir Next" panose="020B0503020202020204" pitchFamily="34" charset="0"/>
                <a:sym typeface="Wingdings" pitchFamily="2" charset="2"/>
              </a:rPr>
              <a:t> </a:t>
            </a:r>
            <a:r>
              <a:rPr lang="en-US" b="1" dirty="0">
                <a:latin typeface="Avenir Next Demi Bold" panose="020B0503020202020204" pitchFamily="34" charset="0"/>
                <a:sym typeface="Wingdings" pitchFamily="2" charset="2"/>
              </a:rPr>
              <a:t>Frequently found in </a:t>
            </a:r>
            <a:r>
              <a:rPr lang="en-US" b="1" i="1" dirty="0">
                <a:latin typeface="Avenir Next Demi Bold" panose="020B0503020202020204" pitchFamily="34" charset="0"/>
                <a:sym typeface="Wingdings" pitchFamily="2" charset="2"/>
              </a:rPr>
              <a:t>Bacteroides</a:t>
            </a:r>
            <a:r>
              <a:rPr lang="en-US" b="1" dirty="0">
                <a:latin typeface="Avenir Next Demi Bold" panose="020B0503020202020204" pitchFamily="34" charset="0"/>
                <a:sym typeface="Wingdings" pitchFamily="2" charset="2"/>
              </a:rPr>
              <a:t> sequences (Feature 1)</a:t>
            </a:r>
          </a:p>
          <a:p>
            <a:pPr algn="ctr"/>
            <a:r>
              <a:rPr lang="en-US" b="1" dirty="0">
                <a:solidFill>
                  <a:schemeClr val="accent6"/>
                </a:solidFill>
                <a:latin typeface="Avenir Next" panose="020B0503020202020204" pitchFamily="34" charset="0"/>
                <a:sym typeface="Wingdings" pitchFamily="2" charset="2"/>
              </a:rPr>
              <a:t>TCG</a:t>
            </a:r>
            <a:r>
              <a:rPr lang="en-US" b="1" dirty="0">
                <a:latin typeface="Avenir Next" panose="020B0503020202020204" pitchFamily="34" charset="0"/>
                <a:sym typeface="Wingdings" pitchFamily="2" charset="2"/>
              </a:rPr>
              <a:t>  </a:t>
            </a:r>
            <a:r>
              <a:rPr lang="en-US" b="1" dirty="0">
                <a:latin typeface="Avenir Next Demi Bold" panose="020B0503020202020204" pitchFamily="34" charset="0"/>
                <a:sym typeface="Wingdings" pitchFamily="2" charset="2"/>
              </a:rPr>
              <a:t>Frequently found in </a:t>
            </a:r>
            <a:r>
              <a:rPr lang="en-US" b="1" i="1" dirty="0" err="1">
                <a:latin typeface="Avenir Next Demi Bold" panose="020B0503020202020204" pitchFamily="34" charset="0"/>
                <a:sym typeface="Wingdings" pitchFamily="2" charset="2"/>
              </a:rPr>
              <a:t>Mannheimia</a:t>
            </a:r>
            <a:r>
              <a:rPr lang="en-US" b="1" dirty="0">
                <a:latin typeface="Avenir Next Demi Bold" panose="020B0503020202020204" pitchFamily="34" charset="0"/>
                <a:sym typeface="Wingdings" pitchFamily="2" charset="2"/>
              </a:rPr>
              <a:t> sequences (Feature 2)</a:t>
            </a:r>
          </a:p>
          <a:p>
            <a:pPr algn="ctr"/>
            <a:r>
              <a:rPr lang="en-US" b="1" dirty="0">
                <a:solidFill>
                  <a:srgbClr val="C00000"/>
                </a:solidFill>
                <a:latin typeface="Avenir Next" panose="020B0503020202020204" pitchFamily="34" charset="0"/>
                <a:sym typeface="Wingdings" pitchFamily="2" charset="2"/>
              </a:rPr>
              <a:t>CGA </a:t>
            </a:r>
            <a:r>
              <a:rPr lang="en-US" b="1" dirty="0">
                <a:latin typeface="Avenir Next" panose="020B0503020202020204" pitchFamily="34" charset="0"/>
                <a:sym typeface="Wingdings" pitchFamily="2" charset="2"/>
              </a:rPr>
              <a:t></a:t>
            </a:r>
            <a:r>
              <a:rPr lang="en-US" b="1" dirty="0">
                <a:solidFill>
                  <a:srgbClr val="C00000"/>
                </a:solidFill>
                <a:latin typeface="Avenir Next" panose="020B0503020202020204" pitchFamily="34" charset="0"/>
                <a:sym typeface="Wingdings" pitchFamily="2" charset="2"/>
              </a:rPr>
              <a:t> </a:t>
            </a:r>
            <a:r>
              <a:rPr lang="en-US" b="1" dirty="0">
                <a:latin typeface="Avenir Next Demi Bold" panose="020B0503020202020204" pitchFamily="34" charset="0"/>
                <a:sym typeface="Wingdings" pitchFamily="2" charset="2"/>
              </a:rPr>
              <a:t>Frequently found in both </a:t>
            </a:r>
            <a:r>
              <a:rPr lang="en-US" b="1" i="1" dirty="0">
                <a:latin typeface="Avenir Next Demi Bold" panose="020B0503020202020204" pitchFamily="34" charset="0"/>
                <a:sym typeface="Wingdings" pitchFamily="2" charset="2"/>
              </a:rPr>
              <a:t>Bacteroides</a:t>
            </a:r>
            <a:r>
              <a:rPr lang="en-US" b="1" dirty="0">
                <a:latin typeface="Avenir Next Demi Bold" panose="020B0503020202020204" pitchFamily="34" charset="0"/>
                <a:sym typeface="Wingdings" pitchFamily="2" charset="2"/>
              </a:rPr>
              <a:t> and </a:t>
            </a:r>
            <a:r>
              <a:rPr lang="en-US" b="1" i="1" dirty="0" err="1">
                <a:latin typeface="Avenir Next Demi Bold" panose="020B0503020202020204" pitchFamily="34" charset="0"/>
                <a:sym typeface="Wingdings" pitchFamily="2" charset="2"/>
              </a:rPr>
              <a:t>Mannheimia</a:t>
            </a:r>
            <a:r>
              <a:rPr lang="en-US" b="1" dirty="0">
                <a:latin typeface="Avenir Next Demi Bold" panose="020B0503020202020204" pitchFamily="34" charset="0"/>
                <a:sym typeface="Wingdings" pitchFamily="2" charset="2"/>
              </a:rPr>
              <a:t> sequences (Feature 3)</a:t>
            </a:r>
          </a:p>
          <a:p>
            <a:pPr algn="ctr"/>
            <a:endParaRPr lang="en-US" b="1" dirty="0">
              <a:latin typeface="Avenir Next" panose="020B0503020202020204" pitchFamily="34" charset="0"/>
              <a:sym typeface="Wingdings" pitchFamily="2" charset="2"/>
            </a:endParaRPr>
          </a:p>
          <a:p>
            <a:pPr algn="ctr"/>
            <a:endParaRPr lang="en-US" b="1" dirty="0">
              <a:latin typeface="Avenir Next" panose="020B0503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2FD26C-A0FC-FA32-B6D1-7F0E8895E864}"/>
              </a:ext>
            </a:extLst>
          </p:cNvPr>
          <p:cNvSpPr txBox="1"/>
          <p:nvPr/>
        </p:nvSpPr>
        <p:spPr>
          <a:xfrm>
            <a:off x="2976253" y="2760499"/>
            <a:ext cx="60950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/>
              <a:t>ATGCGA</a:t>
            </a:r>
            <a:endParaRPr lang="en-US" sz="4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756D64-C1C9-5E2E-01FB-10493F3A7F3C}"/>
              </a:ext>
            </a:extLst>
          </p:cNvPr>
          <p:cNvSpPr txBox="1"/>
          <p:nvPr/>
        </p:nvSpPr>
        <p:spPr>
          <a:xfrm>
            <a:off x="2909721" y="4044883"/>
            <a:ext cx="23631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Feature 1 </a:t>
            </a:r>
          </a:p>
          <a:p>
            <a:pPr algn="ctr"/>
            <a:r>
              <a:rPr lang="en-US" dirty="0"/>
              <a:t>(strongly associated with </a:t>
            </a:r>
            <a:r>
              <a:rPr lang="en-US" i="1" dirty="0"/>
              <a:t>Bacteroides</a:t>
            </a:r>
            <a:r>
              <a:rPr lang="en-US" dirty="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296B69-74DE-B69B-4A2F-FE43525637CB}"/>
              </a:ext>
            </a:extLst>
          </p:cNvPr>
          <p:cNvSpPr txBox="1"/>
          <p:nvPr/>
        </p:nvSpPr>
        <p:spPr>
          <a:xfrm>
            <a:off x="5272911" y="2544726"/>
            <a:ext cx="1501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ASV REP SEQ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DEC1B2-C823-FD13-4B9F-9A5AD3C41B89}"/>
              </a:ext>
            </a:extLst>
          </p:cNvPr>
          <p:cNvSpPr txBox="1"/>
          <p:nvPr/>
        </p:nvSpPr>
        <p:spPr>
          <a:xfrm>
            <a:off x="2976252" y="2761342"/>
            <a:ext cx="60950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</a:rPr>
              <a:t>ATG</a:t>
            </a:r>
            <a:r>
              <a:rPr lang="en-US" sz="4800" b="1" dirty="0"/>
              <a:t>CGA</a:t>
            </a:r>
            <a:endParaRPr lang="en-US" sz="4800" dirty="0"/>
          </a:p>
        </p:txBody>
      </p:sp>
      <p:sp>
        <p:nvSpPr>
          <p:cNvPr id="12" name="Up Arrow 11">
            <a:extLst>
              <a:ext uri="{FF2B5EF4-FFF2-40B4-BE49-F238E27FC236}">
                <a16:creationId xmlns:a16="http://schemas.microsoft.com/office/drawing/2014/main" id="{1B37E0DE-87B6-81E3-B9C7-BA4A6D5B0C5E}"/>
              </a:ext>
            </a:extLst>
          </p:cNvPr>
          <p:cNvSpPr/>
          <p:nvPr/>
        </p:nvSpPr>
        <p:spPr>
          <a:xfrm rot="2912354">
            <a:off x="4542311" y="3401085"/>
            <a:ext cx="124691" cy="718457"/>
          </a:xfrm>
          <a:prstGeom prst="up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21A741-FE36-3482-7BA2-09CA35854047}"/>
              </a:ext>
            </a:extLst>
          </p:cNvPr>
          <p:cNvSpPr txBox="1"/>
          <p:nvPr/>
        </p:nvSpPr>
        <p:spPr>
          <a:xfrm>
            <a:off x="4604656" y="5236934"/>
            <a:ext cx="2363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Feature 2 not found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F22296-F2C6-E508-6C34-DB5F5ADF7B1E}"/>
              </a:ext>
            </a:extLst>
          </p:cNvPr>
          <p:cNvSpPr txBox="1"/>
          <p:nvPr/>
        </p:nvSpPr>
        <p:spPr>
          <a:xfrm>
            <a:off x="5971575" y="3996891"/>
            <a:ext cx="30477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Feature 3 </a:t>
            </a:r>
          </a:p>
          <a:p>
            <a:pPr algn="ctr"/>
            <a:r>
              <a:rPr lang="en-US" dirty="0"/>
              <a:t>(shared between </a:t>
            </a:r>
            <a:r>
              <a:rPr lang="en-US" i="1" dirty="0"/>
              <a:t>Bacteroides</a:t>
            </a:r>
            <a:r>
              <a:rPr lang="en-US" dirty="0"/>
              <a:t> &amp; </a:t>
            </a:r>
            <a:r>
              <a:rPr lang="en-US" i="1" dirty="0" err="1"/>
              <a:t>Mannheimia</a:t>
            </a:r>
            <a:r>
              <a:rPr lang="en-US" dirty="0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03140C-74F9-3755-7C62-0526FC896752}"/>
              </a:ext>
            </a:extLst>
          </p:cNvPr>
          <p:cNvSpPr txBox="1"/>
          <p:nvPr/>
        </p:nvSpPr>
        <p:spPr>
          <a:xfrm>
            <a:off x="2976252" y="2760499"/>
            <a:ext cx="60950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</a:rPr>
              <a:t>ATG</a:t>
            </a:r>
            <a:r>
              <a:rPr lang="en-US" sz="4800" b="1" dirty="0">
                <a:solidFill>
                  <a:srgbClr val="C00000"/>
                </a:solidFill>
              </a:rPr>
              <a:t>CGA</a:t>
            </a:r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16" name="Up Arrow 15">
            <a:extLst>
              <a:ext uri="{FF2B5EF4-FFF2-40B4-BE49-F238E27FC236}">
                <a16:creationId xmlns:a16="http://schemas.microsoft.com/office/drawing/2014/main" id="{B64CF0F6-CEBD-A708-5DF2-0A49512BD57F}"/>
              </a:ext>
            </a:extLst>
          </p:cNvPr>
          <p:cNvSpPr/>
          <p:nvPr/>
        </p:nvSpPr>
        <p:spPr>
          <a:xfrm rot="18940556">
            <a:off x="6712259" y="3370325"/>
            <a:ext cx="124691" cy="718457"/>
          </a:xfrm>
          <a:prstGeom prst="up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9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 animBg="1"/>
      <p:bldP spid="13" grpId="0"/>
      <p:bldP spid="14" grpId="0"/>
      <p:bldP spid="15" grpId="0"/>
      <p:bldP spid="1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6384CA-9728-87FC-6862-097928700E99}"/>
              </a:ext>
            </a:extLst>
          </p:cNvPr>
          <p:cNvSpPr txBox="1"/>
          <p:nvPr/>
        </p:nvSpPr>
        <p:spPr>
          <a:xfrm>
            <a:off x="2958441" y="215773"/>
            <a:ext cx="60950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/>
              <a:t>ATGCGA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C0F2B8-5EA0-A567-68FA-C5F139E8227A}"/>
              </a:ext>
            </a:extLst>
          </p:cNvPr>
          <p:cNvSpPr txBox="1"/>
          <p:nvPr/>
        </p:nvSpPr>
        <p:spPr>
          <a:xfrm>
            <a:off x="2155264" y="631271"/>
            <a:ext cx="23631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Feature 1 </a:t>
            </a:r>
          </a:p>
          <a:p>
            <a:pPr algn="ctr"/>
            <a:r>
              <a:rPr lang="en-US" dirty="0"/>
              <a:t>(strongly associated with </a:t>
            </a:r>
            <a:r>
              <a:rPr lang="en-US" i="1" dirty="0"/>
              <a:t>Bacteroides</a:t>
            </a:r>
            <a:r>
              <a:rPr lang="en-US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1BAECB-4B8B-A75D-A72C-D89CB051C9E7}"/>
              </a:ext>
            </a:extLst>
          </p:cNvPr>
          <p:cNvSpPr txBox="1"/>
          <p:nvPr/>
        </p:nvSpPr>
        <p:spPr>
          <a:xfrm>
            <a:off x="5255099" y="0"/>
            <a:ext cx="1501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ASV REP SEQ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082D88-B297-D48F-87A8-09CE5F3BD7A7}"/>
              </a:ext>
            </a:extLst>
          </p:cNvPr>
          <p:cNvSpPr txBox="1"/>
          <p:nvPr/>
        </p:nvSpPr>
        <p:spPr>
          <a:xfrm>
            <a:off x="2958440" y="216616"/>
            <a:ext cx="60950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</a:rPr>
              <a:t>ATG</a:t>
            </a:r>
            <a:r>
              <a:rPr lang="en-US" sz="4800" b="1" dirty="0"/>
              <a:t>CGA</a:t>
            </a:r>
            <a:endParaRPr lang="en-US" sz="4800" dirty="0"/>
          </a:p>
        </p:txBody>
      </p:sp>
      <p:sp>
        <p:nvSpPr>
          <p:cNvPr id="8" name="Up Arrow 7">
            <a:extLst>
              <a:ext uri="{FF2B5EF4-FFF2-40B4-BE49-F238E27FC236}">
                <a16:creationId xmlns:a16="http://schemas.microsoft.com/office/drawing/2014/main" id="{9F07E818-06ED-4187-9408-5C3069E324FF}"/>
              </a:ext>
            </a:extLst>
          </p:cNvPr>
          <p:cNvSpPr/>
          <p:nvPr/>
        </p:nvSpPr>
        <p:spPr>
          <a:xfrm rot="2912354">
            <a:off x="4524499" y="856359"/>
            <a:ext cx="124691" cy="718457"/>
          </a:xfrm>
          <a:prstGeom prst="up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D6AE5D-5C6C-E7D4-2675-AD83D0B2EF46}"/>
              </a:ext>
            </a:extLst>
          </p:cNvPr>
          <p:cNvSpPr txBox="1"/>
          <p:nvPr/>
        </p:nvSpPr>
        <p:spPr>
          <a:xfrm>
            <a:off x="6950034" y="727704"/>
            <a:ext cx="30477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Feature 3 </a:t>
            </a:r>
          </a:p>
          <a:p>
            <a:pPr algn="ctr"/>
            <a:r>
              <a:rPr lang="en-US" dirty="0"/>
              <a:t>(shared between </a:t>
            </a:r>
            <a:r>
              <a:rPr lang="en-US" i="1" dirty="0"/>
              <a:t>Bacteroides</a:t>
            </a:r>
            <a:r>
              <a:rPr lang="en-US" dirty="0"/>
              <a:t> &amp; </a:t>
            </a:r>
            <a:r>
              <a:rPr lang="en-US" i="1" dirty="0" err="1"/>
              <a:t>Mannheimia</a:t>
            </a:r>
            <a:r>
              <a:rPr lang="en-US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66E13B-4901-5898-703B-CBC8116D64A4}"/>
              </a:ext>
            </a:extLst>
          </p:cNvPr>
          <p:cNvSpPr txBox="1"/>
          <p:nvPr/>
        </p:nvSpPr>
        <p:spPr>
          <a:xfrm>
            <a:off x="2958440" y="215773"/>
            <a:ext cx="60950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</a:rPr>
              <a:t>ATG</a:t>
            </a:r>
            <a:r>
              <a:rPr lang="en-US" sz="4800" b="1" dirty="0">
                <a:solidFill>
                  <a:srgbClr val="C00000"/>
                </a:solidFill>
              </a:rPr>
              <a:t>CGA</a:t>
            </a:r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12" name="Up Arrow 11">
            <a:extLst>
              <a:ext uri="{FF2B5EF4-FFF2-40B4-BE49-F238E27FC236}">
                <a16:creationId xmlns:a16="http://schemas.microsoft.com/office/drawing/2014/main" id="{AC26D18E-7B3C-F8C2-A063-3F47D892EC43}"/>
              </a:ext>
            </a:extLst>
          </p:cNvPr>
          <p:cNvSpPr/>
          <p:nvPr/>
        </p:nvSpPr>
        <p:spPr>
          <a:xfrm rot="18940556">
            <a:off x="6694447" y="825599"/>
            <a:ext cx="124691" cy="718457"/>
          </a:xfrm>
          <a:prstGeom prst="up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CCB591-9F17-7E97-4D74-ECC25ABE301F}"/>
              </a:ext>
            </a:extLst>
          </p:cNvPr>
          <p:cNvSpPr txBox="1"/>
          <p:nvPr/>
        </p:nvSpPr>
        <p:spPr>
          <a:xfrm>
            <a:off x="193963" y="2222258"/>
            <a:ext cx="11804073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venir Next" panose="020B0503020202020204" pitchFamily="34" charset="0"/>
              </a:rPr>
              <a:t>Based on the presence of features 1 and 3, classifier calculates the likelihood of the sequence belonging to each sequence:</a:t>
            </a:r>
          </a:p>
          <a:p>
            <a:endParaRPr lang="en-US" sz="2000" dirty="0">
              <a:latin typeface="Avenir Next" panose="020B0503020202020204" pitchFamily="34" charset="0"/>
            </a:endParaRPr>
          </a:p>
          <a:p>
            <a:pPr algn="ctr"/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Likelihood(Bacteroides) = Prior(Bacteroides)*Likelihood(Feature1|Bacteroides)*Likelihood(Feature 3|Bacteriodes)</a:t>
            </a:r>
          </a:p>
          <a:p>
            <a:pPr algn="ctr"/>
            <a:endParaRPr lang="en-US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Likelihood(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Mannheimia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) = Prior(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Mannheimia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)*Likelihood(Feature 3|Mannheimia)</a:t>
            </a:r>
          </a:p>
          <a:p>
            <a:pPr algn="ctr"/>
            <a:endParaRPr lang="en-US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en-US" sz="1600" dirty="0">
              <a:latin typeface="Avenir Next" panose="020B0503020202020204" pitchFamily="34" charset="0"/>
              <a:cs typeface="Courier New" panose="02070309020205020404" pitchFamily="49" charset="0"/>
            </a:endParaRPr>
          </a:p>
          <a:p>
            <a:endParaRPr lang="en-US" sz="2000" dirty="0">
              <a:latin typeface="Avenir Next" panose="020B0503020202020204" pitchFamily="34" charset="0"/>
              <a:cs typeface="Courier New" panose="02070309020205020404" pitchFamily="49" charset="0"/>
            </a:endParaRPr>
          </a:p>
          <a:p>
            <a:endParaRPr lang="en-US" sz="2000" dirty="0">
              <a:latin typeface="Avenir Next" panose="020B0503020202020204" pitchFamily="34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Avenir Next" panose="020B0503020202020204" pitchFamily="34" charset="0"/>
                <a:cs typeface="Courier New" panose="02070309020205020404" pitchFamily="49" charset="0"/>
              </a:rPr>
              <a:t>In this </a:t>
            </a:r>
            <a:r>
              <a:rPr lang="en-US" dirty="0">
                <a:latin typeface="Avenir Next" panose="020B0503020202020204" pitchFamily="34" charset="0"/>
                <a:cs typeface="Courier New" panose="02070309020205020404" pitchFamily="49" charset="0"/>
              </a:rPr>
              <a:t>case, since Feature 1 is associated with </a:t>
            </a:r>
            <a:r>
              <a:rPr lang="en-US" i="1" dirty="0">
                <a:latin typeface="Avenir Next" panose="020B0503020202020204" pitchFamily="34" charset="0"/>
                <a:cs typeface="Courier New" panose="02070309020205020404" pitchFamily="49" charset="0"/>
              </a:rPr>
              <a:t>Bacteroides</a:t>
            </a:r>
            <a:r>
              <a:rPr lang="en-US" dirty="0">
                <a:latin typeface="Avenir Next" panose="020B0503020202020204" pitchFamily="34" charset="0"/>
                <a:cs typeface="Courier New" panose="02070309020205020404" pitchFamily="49" charset="0"/>
              </a:rPr>
              <a:t> and Feature 3 is associated with both, the classifier would predict our ASV belongs to the genus </a:t>
            </a:r>
            <a:r>
              <a:rPr lang="en-US" i="1" dirty="0">
                <a:latin typeface="Avenir Next" panose="020B0503020202020204" pitchFamily="34" charset="0"/>
                <a:cs typeface="Courier New" panose="02070309020205020404" pitchFamily="49" charset="0"/>
              </a:rPr>
              <a:t>Bacteroides</a:t>
            </a:r>
            <a:endParaRPr lang="en-US" sz="1600" i="1" dirty="0">
              <a:latin typeface="Avenir Next" panose="020B0503020202020204" pitchFamily="34" charset="0"/>
              <a:cs typeface="Courier New" panose="020703090202050204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11288A-9354-427A-EE40-5EC7E1EF48AD}"/>
              </a:ext>
            </a:extLst>
          </p:cNvPr>
          <p:cNvSpPr txBox="1"/>
          <p:nvPr/>
        </p:nvSpPr>
        <p:spPr>
          <a:xfrm>
            <a:off x="4057997" y="4061290"/>
            <a:ext cx="3084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Avenir Next" panose="020B0503020202020204" pitchFamily="34" charset="0"/>
              </a:rPr>
              <a:t>Classifier’s expectation that a given sequence would belong to </a:t>
            </a:r>
            <a:r>
              <a:rPr lang="en-US" sz="1200" i="1" dirty="0" err="1">
                <a:solidFill>
                  <a:schemeClr val="bg2">
                    <a:lumMod val="75000"/>
                  </a:schemeClr>
                </a:solidFill>
                <a:latin typeface="Avenir Next" panose="020B0503020202020204" pitchFamily="34" charset="0"/>
              </a:rPr>
              <a:t>Mannheimia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Avenir Next" panose="020B0503020202020204" pitchFamily="34" charset="0"/>
              </a:rPr>
              <a:t> based on training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BD0D45-4D26-E85F-61F5-F5D77EBDD698}"/>
              </a:ext>
            </a:extLst>
          </p:cNvPr>
          <p:cNvSpPr txBox="1"/>
          <p:nvPr/>
        </p:nvSpPr>
        <p:spPr>
          <a:xfrm>
            <a:off x="7583524" y="4061290"/>
            <a:ext cx="3632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Avenir Next" panose="020B0503020202020204" pitchFamily="34" charset="0"/>
              </a:rPr>
              <a:t>Likelihood that feature 3 is associated with </a:t>
            </a:r>
            <a:r>
              <a:rPr lang="en-US" sz="1200" i="1" dirty="0" err="1">
                <a:solidFill>
                  <a:schemeClr val="bg2">
                    <a:lumMod val="75000"/>
                  </a:schemeClr>
                </a:solidFill>
                <a:latin typeface="Avenir Next" panose="020B0503020202020204" pitchFamily="34" charset="0"/>
              </a:rPr>
              <a:t>Mannheimia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Avenir Next" panose="020B0503020202020204" pitchFamily="34" charset="0"/>
              </a:rPr>
              <a:t> based on training data</a:t>
            </a:r>
          </a:p>
        </p:txBody>
      </p:sp>
      <p:sp>
        <p:nvSpPr>
          <p:cNvPr id="16" name="Up Arrow 15">
            <a:extLst>
              <a:ext uri="{FF2B5EF4-FFF2-40B4-BE49-F238E27FC236}">
                <a16:creationId xmlns:a16="http://schemas.microsoft.com/office/drawing/2014/main" id="{5B65ABD4-3C7E-9EF0-8501-C2474C31929D}"/>
              </a:ext>
            </a:extLst>
          </p:cNvPr>
          <p:cNvSpPr/>
          <p:nvPr/>
        </p:nvSpPr>
        <p:spPr>
          <a:xfrm rot="19482552">
            <a:off x="5290457" y="3794166"/>
            <a:ext cx="89333" cy="314696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Up Arrow 16">
            <a:extLst>
              <a:ext uri="{FF2B5EF4-FFF2-40B4-BE49-F238E27FC236}">
                <a16:creationId xmlns:a16="http://schemas.microsoft.com/office/drawing/2014/main" id="{9A541788-2222-DC41-7D15-BF4B578738D2}"/>
              </a:ext>
            </a:extLst>
          </p:cNvPr>
          <p:cNvSpPr/>
          <p:nvPr/>
        </p:nvSpPr>
        <p:spPr>
          <a:xfrm rot="19482552">
            <a:off x="8247570" y="3794097"/>
            <a:ext cx="89333" cy="314696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F05A31-2329-FAFD-34E6-7D85BC57DC09}"/>
              </a:ext>
            </a:extLst>
          </p:cNvPr>
          <p:cNvSpPr txBox="1"/>
          <p:nvPr/>
        </p:nvSpPr>
        <p:spPr>
          <a:xfrm>
            <a:off x="4077658" y="5422410"/>
            <a:ext cx="40366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Avenir Next" panose="020B0503020202020204" pitchFamily="34" charset="0"/>
              </a:rPr>
              <a:t>LET’S CLASSIFY!</a:t>
            </a:r>
          </a:p>
        </p:txBody>
      </p:sp>
    </p:spTree>
    <p:extLst>
      <p:ext uri="{BB962C8B-B14F-4D97-AF65-F5344CB8AC3E}">
        <p14:creationId xmlns:p14="http://schemas.microsoft.com/office/powerpoint/2010/main" val="149950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8424B9-B02D-70E1-E978-4BBB4F7E7E2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5786" y="85591"/>
            <a:ext cx="11224180" cy="5834258"/>
          </a:xfrm>
          <a:prstGeom prst="rect">
            <a:avLst/>
          </a:prstGeom>
        </p:spPr>
      </p:pic>
      <p:sp>
        <p:nvSpPr>
          <p:cNvPr id="6" name="L-Shape 5">
            <a:extLst>
              <a:ext uri="{FF2B5EF4-FFF2-40B4-BE49-F238E27FC236}">
                <a16:creationId xmlns:a16="http://schemas.microsoft.com/office/drawing/2014/main" id="{E964B532-79A1-F2B4-AD01-E8C30F98DFF5}"/>
              </a:ext>
            </a:extLst>
          </p:cNvPr>
          <p:cNvSpPr/>
          <p:nvPr/>
        </p:nvSpPr>
        <p:spPr>
          <a:xfrm rot="10800000">
            <a:off x="641265" y="243444"/>
            <a:ext cx="11084637" cy="4601687"/>
          </a:xfrm>
          <a:prstGeom prst="corner">
            <a:avLst>
              <a:gd name="adj1" fmla="val 40090"/>
              <a:gd name="adj2" fmla="val 111009"/>
            </a:avLst>
          </a:prstGeom>
          <a:noFill/>
          <a:ln w="127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4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yellow and black text&#10;&#10;Description automatically generated">
            <a:extLst>
              <a:ext uri="{FF2B5EF4-FFF2-40B4-BE49-F238E27FC236}">
                <a16:creationId xmlns:a16="http://schemas.microsoft.com/office/drawing/2014/main" id="{F4D06038-644F-ED9B-288B-B6D881C57E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114"/>
          <a:stretch/>
        </p:blipFill>
        <p:spPr>
          <a:xfrm>
            <a:off x="0" y="347582"/>
            <a:ext cx="12192000" cy="551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074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069B4C1-645C-CC82-186D-09BB5CEB91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346"/>
          <a:stretch/>
        </p:blipFill>
        <p:spPr>
          <a:xfrm>
            <a:off x="25575" y="166251"/>
            <a:ext cx="12170855" cy="582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07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9E750-4D90-9244-7090-5D98EC63B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3377EC-8D5C-8B7E-9BEA-0866C2DB61C5}"/>
              </a:ext>
            </a:extLst>
          </p:cNvPr>
          <p:cNvSpPr txBox="1"/>
          <p:nvPr/>
        </p:nvSpPr>
        <p:spPr>
          <a:xfrm>
            <a:off x="0" y="1896954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500000"/>
                </a:solidFill>
                <a:latin typeface="Avenir Next Medium" panose="020B0503020202020204" pitchFamily="34" charset="0"/>
              </a:rPr>
              <a:t>SEQUENCE READ </a:t>
            </a:r>
          </a:p>
          <a:p>
            <a:pPr algn="ctr"/>
            <a:r>
              <a:rPr lang="en-US" sz="6000" dirty="0">
                <a:solidFill>
                  <a:srgbClr val="500000"/>
                </a:solidFill>
                <a:latin typeface="Avenir Next Medium" panose="020B0503020202020204" pitchFamily="34" charset="0"/>
              </a:rPr>
              <a:t>QUALITY CONTROL</a:t>
            </a:r>
          </a:p>
        </p:txBody>
      </p:sp>
    </p:spTree>
    <p:extLst>
      <p:ext uri="{BB962C8B-B14F-4D97-AF65-F5344CB8AC3E}">
        <p14:creationId xmlns:p14="http://schemas.microsoft.com/office/powerpoint/2010/main" val="117931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9F6E8A2-F677-5AC8-6E44-4E88C3D0F5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594" r="33358" b="137"/>
          <a:stretch/>
        </p:blipFill>
        <p:spPr>
          <a:xfrm>
            <a:off x="0" y="966158"/>
            <a:ext cx="12171838" cy="4382219"/>
          </a:xfrm>
          <a:prstGeom prst="rect">
            <a:avLst/>
          </a:prstGeom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73F0BECE-4BCA-9D36-8C3E-CF0CA2628454}"/>
              </a:ext>
            </a:extLst>
          </p:cNvPr>
          <p:cNvSpPr/>
          <p:nvPr/>
        </p:nvSpPr>
        <p:spPr>
          <a:xfrm>
            <a:off x="5296618" y="1181818"/>
            <a:ext cx="2518913" cy="267419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4F61F84-461D-DA05-A75D-8EEC0E1EFCA3}"/>
              </a:ext>
            </a:extLst>
          </p:cNvPr>
          <p:cNvCxnSpPr/>
          <p:nvPr/>
        </p:nvCxnSpPr>
        <p:spPr>
          <a:xfrm flipH="1">
            <a:off x="7677509" y="646330"/>
            <a:ext cx="690113" cy="53548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FF61041-7E1D-82C6-9F18-A94C6720EF50}"/>
              </a:ext>
            </a:extLst>
          </p:cNvPr>
          <p:cNvCxnSpPr>
            <a:cxnSpLocks/>
          </p:cNvCxnSpPr>
          <p:nvPr/>
        </p:nvCxnSpPr>
        <p:spPr>
          <a:xfrm flipH="1">
            <a:off x="386781" y="540332"/>
            <a:ext cx="215627" cy="64331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Frame 7">
            <a:extLst>
              <a:ext uri="{FF2B5EF4-FFF2-40B4-BE49-F238E27FC236}">
                <a16:creationId xmlns:a16="http://schemas.microsoft.com/office/drawing/2014/main" id="{D90FC98B-01F5-10D1-98C2-85005CF56067}"/>
              </a:ext>
            </a:extLst>
          </p:cNvPr>
          <p:cNvSpPr/>
          <p:nvPr/>
        </p:nvSpPr>
        <p:spPr>
          <a:xfrm>
            <a:off x="0" y="1181818"/>
            <a:ext cx="2518913" cy="267419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31B884D7-FCBE-8597-EAF9-48F9FD7F27A8}"/>
              </a:ext>
            </a:extLst>
          </p:cNvPr>
          <p:cNvSpPr/>
          <p:nvPr/>
        </p:nvSpPr>
        <p:spPr>
          <a:xfrm>
            <a:off x="2527539" y="1181817"/>
            <a:ext cx="2061713" cy="267419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FC8A2D0-188D-5FBC-615C-181EA4FFF0D6}"/>
              </a:ext>
            </a:extLst>
          </p:cNvPr>
          <p:cNvCxnSpPr>
            <a:cxnSpLocks/>
          </p:cNvCxnSpPr>
          <p:nvPr/>
        </p:nvCxnSpPr>
        <p:spPr>
          <a:xfrm flipH="1">
            <a:off x="2811527" y="525263"/>
            <a:ext cx="215627" cy="64331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rame 10">
            <a:extLst>
              <a:ext uri="{FF2B5EF4-FFF2-40B4-BE49-F238E27FC236}">
                <a16:creationId xmlns:a16="http://schemas.microsoft.com/office/drawing/2014/main" id="{265EF88B-DE8F-1A76-6B82-EEF06B2C5A82}"/>
              </a:ext>
            </a:extLst>
          </p:cNvPr>
          <p:cNvSpPr/>
          <p:nvPr/>
        </p:nvSpPr>
        <p:spPr>
          <a:xfrm>
            <a:off x="4597879" y="1179243"/>
            <a:ext cx="698740" cy="267419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E2E007C-7F10-9F61-249F-2A671AF59BF5}"/>
              </a:ext>
            </a:extLst>
          </p:cNvPr>
          <p:cNvCxnSpPr/>
          <p:nvPr/>
        </p:nvCxnSpPr>
        <p:spPr>
          <a:xfrm flipH="1">
            <a:off x="5007275" y="648161"/>
            <a:ext cx="690113" cy="53548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59FDE62-D8CC-2832-37D9-5B88946BD0DA}"/>
              </a:ext>
            </a:extLst>
          </p:cNvPr>
          <p:cNvSpPr txBox="1"/>
          <p:nvPr/>
        </p:nvSpPr>
        <p:spPr>
          <a:xfrm>
            <a:off x="5630230" y="464138"/>
            <a:ext cx="23923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Avenir Next" panose="020B0503020202020204" pitchFamily="34" charset="0"/>
              </a:rPr>
              <a:t>Read number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3F76B6-A339-00A1-6DE7-6A56454A80AC}"/>
              </a:ext>
            </a:extLst>
          </p:cNvPr>
          <p:cNvSpPr txBox="1"/>
          <p:nvPr/>
        </p:nvSpPr>
        <p:spPr>
          <a:xfrm>
            <a:off x="46005" y="274743"/>
            <a:ext cx="11128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Avenir Next" panose="020B0503020202020204" pitchFamily="34" charset="0"/>
              </a:rPr>
              <a:t>Machine ID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8E7E8A-D2E0-4B7C-D35E-35889902FBBF}"/>
              </a:ext>
            </a:extLst>
          </p:cNvPr>
          <p:cNvSpPr txBox="1"/>
          <p:nvPr/>
        </p:nvSpPr>
        <p:spPr>
          <a:xfrm>
            <a:off x="2470751" y="259674"/>
            <a:ext cx="27414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rgbClr val="C00000"/>
                </a:solidFill>
                <a:latin typeface="Avenir Next" panose="020B0503020202020204" pitchFamily="34" charset="0"/>
              </a:rPr>
              <a:t>Lane:flowcell_grid_coordinates</a:t>
            </a:r>
            <a:endParaRPr lang="en-US" sz="1400" dirty="0">
              <a:solidFill>
                <a:srgbClr val="C00000"/>
              </a:solidFill>
              <a:latin typeface="Avenir Next" panose="020B0503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60890E-DAE6-0761-7B0D-135388DAE4F6}"/>
              </a:ext>
            </a:extLst>
          </p:cNvPr>
          <p:cNvSpPr txBox="1"/>
          <p:nvPr/>
        </p:nvSpPr>
        <p:spPr>
          <a:xfrm>
            <a:off x="8367622" y="492441"/>
            <a:ext cx="4700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Avenir Next" panose="020B0503020202020204" pitchFamily="34" charset="0"/>
              </a:rPr>
              <a:t>index (barcode sequence)</a:t>
            </a:r>
          </a:p>
        </p:txBody>
      </p:sp>
    </p:spTree>
    <p:extLst>
      <p:ext uri="{BB962C8B-B14F-4D97-AF65-F5344CB8AC3E}">
        <p14:creationId xmlns:p14="http://schemas.microsoft.com/office/powerpoint/2010/main" val="1869069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AA696-14B7-9D4E-25D3-0890DA2A1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9A5023-7ECD-EC3D-6CF0-0830EC9E041B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00000"/>
                </a:solidFill>
                <a:latin typeface="Avenir Next Medium" panose="020B0503020202020204" pitchFamily="34" charset="0"/>
              </a:rPr>
              <a:t>DEMULTIPLEXING (MAYBE)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0C514C-FD8F-256B-B38E-A9CE5FBCEE55}"/>
              </a:ext>
            </a:extLst>
          </p:cNvPr>
          <p:cNvSpPr txBox="1"/>
          <p:nvPr/>
        </p:nvSpPr>
        <p:spPr>
          <a:xfrm>
            <a:off x="164707" y="993914"/>
            <a:ext cx="118758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>
                <a:latin typeface="Avenir Next" panose="020B0503020202020204" pitchFamily="34" charset="0"/>
              </a:rPr>
              <a:t>IF</a:t>
            </a:r>
            <a:r>
              <a:rPr lang="en-US" sz="2800" dirty="0">
                <a:latin typeface="Avenir Next" panose="020B0503020202020204" pitchFamily="34" charset="0"/>
              </a:rPr>
              <a:t> your sequences are given to you while still multiplexed you get 3 sequence files:</a:t>
            </a:r>
          </a:p>
          <a:p>
            <a:pPr algn="ctr"/>
            <a:endParaRPr lang="en-US" sz="2800" dirty="0">
              <a:latin typeface="Avenir Next" panose="020B0503020202020204" pitchFamily="34" charset="0"/>
            </a:endParaRPr>
          </a:p>
          <a:p>
            <a:pPr algn="ctr"/>
            <a:endParaRPr lang="en-US" sz="2800" dirty="0">
              <a:latin typeface="Avenir Next" panose="020B0503020202020204" pitchFamily="34" charset="0"/>
            </a:endParaRPr>
          </a:p>
          <a:p>
            <a:pPr algn="ctr"/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R1.fastq.gz (forward read)</a:t>
            </a:r>
          </a:p>
          <a:p>
            <a:pPr algn="ctr"/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Index.fastq.gz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(index reads)</a:t>
            </a:r>
          </a:p>
          <a:p>
            <a:pPr algn="ctr"/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R2.fastq.gz (reverse reads)</a:t>
            </a:r>
          </a:p>
          <a:p>
            <a:pPr algn="ctr"/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sz="2800" dirty="0">
                <a:latin typeface="Avenir Next" panose="020B0503020202020204" pitchFamily="34" charset="0"/>
                <a:cs typeface="Consolas" panose="020B0609020204030204" pitchFamily="49" charset="0"/>
              </a:rPr>
              <a:t>You (a computer) can demultiplex your R1 and R2 using the index reads!</a:t>
            </a:r>
          </a:p>
        </p:txBody>
      </p:sp>
    </p:spTree>
    <p:extLst>
      <p:ext uri="{BB962C8B-B14F-4D97-AF65-F5344CB8AC3E}">
        <p14:creationId xmlns:p14="http://schemas.microsoft.com/office/powerpoint/2010/main" val="4109459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AA696-14B7-9D4E-25D3-0890DA2A1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9A5023-7ECD-EC3D-6CF0-0830EC9E041B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00000"/>
                </a:solidFill>
                <a:latin typeface="Avenir Next Medium" panose="020B0503020202020204" pitchFamily="34" charset="0"/>
              </a:rPr>
              <a:t>REMOVING PRIMER/ADAPTER SEQUENCES</a:t>
            </a:r>
          </a:p>
        </p:txBody>
      </p:sp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0CDA3DD9-ED00-F446-A7A1-1F28E42451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594" r="33358" b="137"/>
          <a:stretch/>
        </p:blipFill>
        <p:spPr>
          <a:xfrm>
            <a:off x="0" y="1636352"/>
            <a:ext cx="12171838" cy="4382219"/>
          </a:xfrm>
          <a:prstGeom prst="rect">
            <a:avLst/>
          </a:prstGeom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BCABDA3E-3DC6-53F6-D608-6C81FDCD5F02}"/>
              </a:ext>
            </a:extLst>
          </p:cNvPr>
          <p:cNvSpPr/>
          <p:nvPr/>
        </p:nvSpPr>
        <p:spPr>
          <a:xfrm>
            <a:off x="-1" y="3481083"/>
            <a:ext cx="2061661" cy="267419"/>
          </a:xfrm>
          <a:prstGeom prst="frame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0B941CDE-AB7B-CCC6-4099-2350E2B074BF}"/>
              </a:ext>
            </a:extLst>
          </p:cNvPr>
          <p:cNvSpPr/>
          <p:nvPr/>
        </p:nvSpPr>
        <p:spPr>
          <a:xfrm>
            <a:off x="-8627" y="2103770"/>
            <a:ext cx="2061661" cy="267419"/>
          </a:xfrm>
          <a:prstGeom prst="frame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218A8B66-305D-E5B3-5A06-76A0BD9C125D}"/>
              </a:ext>
            </a:extLst>
          </p:cNvPr>
          <p:cNvSpPr/>
          <p:nvPr/>
        </p:nvSpPr>
        <p:spPr>
          <a:xfrm>
            <a:off x="-8628" y="4858396"/>
            <a:ext cx="2061661" cy="267419"/>
          </a:xfrm>
          <a:prstGeom prst="frame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A7753D-7428-738D-0DD3-8B6C1469A8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71747"/>
          <a:stretch/>
        </p:blipFill>
        <p:spPr>
          <a:xfrm>
            <a:off x="1684528" y="676625"/>
            <a:ext cx="9442935" cy="117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96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</TotalTime>
  <Words>1021</Words>
  <Application>Microsoft Macintosh PowerPoint</Application>
  <PresentationFormat>Widescreen</PresentationFormat>
  <Paragraphs>176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American Typewriter</vt:lpstr>
      <vt:lpstr>American Typewriter Semibold</vt:lpstr>
      <vt:lpstr>Aptos</vt:lpstr>
      <vt:lpstr>Aptos Display</vt:lpstr>
      <vt:lpstr>Arial</vt:lpstr>
      <vt:lpstr>Avenir Next</vt:lpstr>
      <vt:lpstr>Avenir Next Demi Bold</vt:lpstr>
      <vt:lpstr>Avenir Next Medium</vt:lpstr>
      <vt:lpstr>Consolas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Pinnell, Lee</dc:creator>
  <cp:lastModifiedBy>Pinnell, Lee</cp:lastModifiedBy>
  <cp:revision>5</cp:revision>
  <dcterms:created xsi:type="dcterms:W3CDTF">2024-01-16T17:20:19Z</dcterms:created>
  <dcterms:modified xsi:type="dcterms:W3CDTF">2024-06-16T21:58:30Z</dcterms:modified>
</cp:coreProperties>
</file>

<file path=docProps/thumbnail.jpeg>
</file>